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8" r:id="rId4"/>
  </p:sldMasterIdLst>
  <p:notesMasterIdLst>
    <p:notesMasterId r:id="rId19"/>
  </p:notesMasterIdLst>
  <p:sldIdLst>
    <p:sldId id="257" r:id="rId5"/>
    <p:sldId id="260" r:id="rId6"/>
    <p:sldId id="256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</p:sldIdLst>
  <p:sldSz cx="13716000" cy="13716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CBD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87DD9E7-4094-4B36-83C8-442AB7D0BB7C}" v="13" dt="2024-03-19T16:40:21.07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030"/>
    <p:restoredTop sz="94624"/>
  </p:normalViewPr>
  <p:slideViewPr>
    <p:cSldViewPr snapToGrid="0">
      <p:cViewPr varScale="1">
        <p:scale>
          <a:sx n="41" d="100"/>
          <a:sy n="41" d="100"/>
        </p:scale>
        <p:origin x="2410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0" i="0">
                <a:latin typeface="Open Sans" panose="020B0606030504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0" i="0">
                <a:latin typeface="Open Sans" panose="020B0606030504020204" pitchFamily="34" charset="0"/>
              </a:defRPr>
            </a:lvl1pPr>
          </a:lstStyle>
          <a:p>
            <a:fld id="{840EE079-AA04-4AD0-9E81-BE437F27DDA3}" type="datetimeFigureOut">
              <a:rPr lang="en-GB" smtClean="0"/>
              <a:pPr/>
              <a:t>21/03/2024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885950" y="1143000"/>
            <a:ext cx="30861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0" i="0">
                <a:latin typeface="Open Sans" panose="020B0606030504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0" i="0">
                <a:latin typeface="Open Sans" panose="020B0606030504020204" pitchFamily="34" charset="0"/>
              </a:defRPr>
            </a:lvl1pPr>
          </a:lstStyle>
          <a:p>
            <a:fld id="{9C2DE362-0E9B-49B6-9065-F6EE819081F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336475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438889" rtl="0" eaLnBrk="1" latinLnBrk="0" hangingPunct="1">
      <a:defRPr sz="1888" b="0" i="0" kern="1200">
        <a:solidFill>
          <a:schemeClr val="tx1"/>
        </a:solidFill>
        <a:latin typeface="Open Sans" panose="020B0606030504020204" pitchFamily="34" charset="0"/>
        <a:ea typeface="+mn-ea"/>
        <a:cs typeface="+mn-cs"/>
      </a:defRPr>
    </a:lvl1pPr>
    <a:lvl2pPr marL="719445" algn="l" defTabSz="1438889" rtl="0" eaLnBrk="1" latinLnBrk="0" hangingPunct="1">
      <a:defRPr sz="1888" b="0" i="0" kern="1200">
        <a:solidFill>
          <a:schemeClr val="tx1"/>
        </a:solidFill>
        <a:latin typeface="Open Sans" panose="020B0606030504020204" pitchFamily="34" charset="0"/>
        <a:ea typeface="+mn-ea"/>
        <a:cs typeface="+mn-cs"/>
      </a:defRPr>
    </a:lvl2pPr>
    <a:lvl3pPr marL="1438889" algn="l" defTabSz="1438889" rtl="0" eaLnBrk="1" latinLnBrk="0" hangingPunct="1">
      <a:defRPr sz="1888" b="0" i="0" kern="1200">
        <a:solidFill>
          <a:schemeClr val="tx1"/>
        </a:solidFill>
        <a:latin typeface="Open Sans" panose="020B0606030504020204" pitchFamily="34" charset="0"/>
        <a:ea typeface="+mn-ea"/>
        <a:cs typeface="+mn-cs"/>
      </a:defRPr>
    </a:lvl3pPr>
    <a:lvl4pPr marL="2158334" algn="l" defTabSz="1438889" rtl="0" eaLnBrk="1" latinLnBrk="0" hangingPunct="1">
      <a:defRPr sz="1888" b="0" i="0" kern="1200">
        <a:solidFill>
          <a:schemeClr val="tx1"/>
        </a:solidFill>
        <a:latin typeface="Open Sans" panose="020B0606030504020204" pitchFamily="34" charset="0"/>
        <a:ea typeface="+mn-ea"/>
        <a:cs typeface="+mn-cs"/>
      </a:defRPr>
    </a:lvl4pPr>
    <a:lvl5pPr marL="2877778" algn="l" defTabSz="1438889" rtl="0" eaLnBrk="1" latinLnBrk="0" hangingPunct="1">
      <a:defRPr sz="1888" b="0" i="0" kern="1200">
        <a:solidFill>
          <a:schemeClr val="tx1"/>
        </a:solidFill>
        <a:latin typeface="Open Sans" panose="020B0606030504020204" pitchFamily="34" charset="0"/>
        <a:ea typeface="+mn-ea"/>
        <a:cs typeface="+mn-cs"/>
      </a:defRPr>
    </a:lvl5pPr>
    <a:lvl6pPr marL="3597223" algn="l" defTabSz="1438889" rtl="0" eaLnBrk="1" latinLnBrk="0" hangingPunct="1">
      <a:defRPr sz="1888" kern="1200">
        <a:solidFill>
          <a:schemeClr val="tx1"/>
        </a:solidFill>
        <a:latin typeface="+mn-lt"/>
        <a:ea typeface="+mn-ea"/>
        <a:cs typeface="+mn-cs"/>
      </a:defRPr>
    </a:lvl6pPr>
    <a:lvl7pPr marL="4316667" algn="l" defTabSz="1438889" rtl="0" eaLnBrk="1" latinLnBrk="0" hangingPunct="1">
      <a:defRPr sz="1888" kern="1200">
        <a:solidFill>
          <a:schemeClr val="tx1"/>
        </a:solidFill>
        <a:latin typeface="+mn-lt"/>
        <a:ea typeface="+mn-ea"/>
        <a:cs typeface="+mn-cs"/>
      </a:defRPr>
    </a:lvl7pPr>
    <a:lvl8pPr marL="5036111" algn="l" defTabSz="1438889" rtl="0" eaLnBrk="1" latinLnBrk="0" hangingPunct="1">
      <a:defRPr sz="1888" kern="1200">
        <a:solidFill>
          <a:schemeClr val="tx1"/>
        </a:solidFill>
        <a:latin typeface="+mn-lt"/>
        <a:ea typeface="+mn-ea"/>
        <a:cs typeface="+mn-cs"/>
      </a:defRPr>
    </a:lvl8pPr>
    <a:lvl9pPr marL="5755556" algn="l" defTabSz="1438889" rtl="0" eaLnBrk="1" latinLnBrk="0" hangingPunct="1">
      <a:defRPr sz="1888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ption 1.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E8D2BAB3-9EB1-B243-8C9D-B7DB237CFA5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3716000" cy="13716000"/>
          </a:xfrm>
          <a:prstGeom prst="rect">
            <a:avLst/>
          </a:prstGeom>
        </p:spPr>
      </p:pic>
      <p:sp>
        <p:nvSpPr>
          <p:cNvPr id="6" name="Text Placeholder 8">
            <a:extLst>
              <a:ext uri="{FF2B5EF4-FFF2-40B4-BE49-F238E27FC236}">
                <a16:creationId xmlns:a16="http://schemas.microsoft.com/office/drawing/2014/main" id="{CA75102F-625F-4A31-B654-0BB12D913BBB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47134" y="9279429"/>
            <a:ext cx="6868688" cy="990217"/>
          </a:xfrm>
          <a:prstGeom prst="rect">
            <a:avLst/>
          </a:prstGeom>
          <a:solidFill>
            <a:schemeClr val="tx1"/>
          </a:solidFill>
        </p:spPr>
        <p:txBody>
          <a:bodyPr wrap="square" lIns="216000" tIns="216000" rIns="216000" bIns="216000" anchor="ctr">
            <a:spAutoFit/>
          </a:bodyPr>
          <a:lstStyle>
            <a:lvl1pPr marL="0" indent="0">
              <a:lnSpc>
                <a:spcPct val="100000"/>
              </a:lnSpc>
              <a:buNone/>
              <a:defRPr sz="3600" b="1">
                <a:solidFill>
                  <a:srgbClr val="FFFFFF"/>
                </a:solidFill>
              </a:defRPr>
            </a:lvl1pPr>
            <a:lvl2pPr marL="400003" indent="0">
              <a:buNone/>
              <a:defRPr sz="2800" b="1">
                <a:solidFill>
                  <a:srgbClr val="FFFFFF"/>
                </a:solidFill>
              </a:defRPr>
            </a:lvl2pPr>
            <a:lvl3pPr marL="800006" indent="0">
              <a:buNone/>
              <a:defRPr sz="2800" b="1">
                <a:solidFill>
                  <a:srgbClr val="FFFFFF"/>
                </a:solidFill>
              </a:defRPr>
            </a:lvl3pPr>
            <a:lvl4pPr marL="1200009" indent="0">
              <a:buNone/>
              <a:defRPr sz="2800" b="1">
                <a:solidFill>
                  <a:srgbClr val="FFFFFF"/>
                </a:solidFill>
              </a:defRPr>
            </a:lvl4pPr>
            <a:lvl5pPr marL="1600012" indent="0">
              <a:buNone/>
              <a:defRPr sz="2800" b="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&gt; CTA Open Sans (Bold) 36pt</a:t>
            </a:r>
            <a:endParaRPr lang="en-GB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EA17996-58BC-B8C3-3CBC-C658F9A13293}"/>
              </a:ext>
            </a:extLst>
          </p:cNvPr>
          <p:cNvSpPr/>
          <p:nvPr userDrawn="1"/>
        </p:nvSpPr>
        <p:spPr>
          <a:xfrm>
            <a:off x="6834250" y="11801990"/>
            <a:ext cx="6881750" cy="1914010"/>
          </a:xfrm>
          <a:custGeom>
            <a:avLst/>
            <a:gdLst>
              <a:gd name="connsiteX0" fmla="*/ 0 w 7027333"/>
              <a:gd name="connsiteY0" fmla="*/ 0 h 1913467"/>
              <a:gd name="connsiteX1" fmla="*/ 7027333 w 7027333"/>
              <a:gd name="connsiteY1" fmla="*/ 0 h 1913467"/>
              <a:gd name="connsiteX2" fmla="*/ 7027333 w 7027333"/>
              <a:gd name="connsiteY2" fmla="*/ 1913467 h 1913467"/>
              <a:gd name="connsiteX3" fmla="*/ 0 w 7027333"/>
              <a:gd name="connsiteY3" fmla="*/ 1913467 h 1913467"/>
              <a:gd name="connsiteX4" fmla="*/ 0 w 7027333"/>
              <a:gd name="connsiteY4" fmla="*/ 0 h 1913467"/>
              <a:gd name="connsiteX0" fmla="*/ 476250 w 7027333"/>
              <a:gd name="connsiteY0" fmla="*/ 0 h 1922992"/>
              <a:gd name="connsiteX1" fmla="*/ 7027333 w 7027333"/>
              <a:gd name="connsiteY1" fmla="*/ 9525 h 1922992"/>
              <a:gd name="connsiteX2" fmla="*/ 7027333 w 7027333"/>
              <a:gd name="connsiteY2" fmla="*/ 1922992 h 1922992"/>
              <a:gd name="connsiteX3" fmla="*/ 0 w 7027333"/>
              <a:gd name="connsiteY3" fmla="*/ 1922992 h 1922992"/>
              <a:gd name="connsiteX4" fmla="*/ 476250 w 7027333"/>
              <a:gd name="connsiteY4" fmla="*/ 0 h 1922992"/>
              <a:gd name="connsiteX0" fmla="*/ 171450 w 7027333"/>
              <a:gd name="connsiteY0" fmla="*/ 0 h 1913467"/>
              <a:gd name="connsiteX1" fmla="*/ 7027333 w 7027333"/>
              <a:gd name="connsiteY1" fmla="*/ 0 h 1913467"/>
              <a:gd name="connsiteX2" fmla="*/ 7027333 w 7027333"/>
              <a:gd name="connsiteY2" fmla="*/ 1913467 h 1913467"/>
              <a:gd name="connsiteX3" fmla="*/ 0 w 7027333"/>
              <a:gd name="connsiteY3" fmla="*/ 1913467 h 1913467"/>
              <a:gd name="connsiteX4" fmla="*/ 171450 w 7027333"/>
              <a:gd name="connsiteY4" fmla="*/ 0 h 1913467"/>
              <a:gd name="connsiteX0" fmla="*/ 0 w 6855883"/>
              <a:gd name="connsiteY0" fmla="*/ 0 h 1922992"/>
              <a:gd name="connsiteX1" fmla="*/ 6855883 w 6855883"/>
              <a:gd name="connsiteY1" fmla="*/ 0 h 1922992"/>
              <a:gd name="connsiteX2" fmla="*/ 6855883 w 6855883"/>
              <a:gd name="connsiteY2" fmla="*/ 1913467 h 1922992"/>
              <a:gd name="connsiteX3" fmla="*/ 600075 w 6855883"/>
              <a:gd name="connsiteY3" fmla="*/ 1922992 h 1922992"/>
              <a:gd name="connsiteX4" fmla="*/ 0 w 6855883"/>
              <a:gd name="connsiteY4" fmla="*/ 0 h 1922992"/>
              <a:gd name="connsiteX0" fmla="*/ 0 w 6855883"/>
              <a:gd name="connsiteY0" fmla="*/ 0 h 1932517"/>
              <a:gd name="connsiteX1" fmla="*/ 6855883 w 6855883"/>
              <a:gd name="connsiteY1" fmla="*/ 0 h 1932517"/>
              <a:gd name="connsiteX2" fmla="*/ 6855883 w 6855883"/>
              <a:gd name="connsiteY2" fmla="*/ 1913467 h 1932517"/>
              <a:gd name="connsiteX3" fmla="*/ 571500 w 6855883"/>
              <a:gd name="connsiteY3" fmla="*/ 1932517 h 1932517"/>
              <a:gd name="connsiteX4" fmla="*/ 0 w 6855883"/>
              <a:gd name="connsiteY4" fmla="*/ 0 h 1932517"/>
              <a:gd name="connsiteX0" fmla="*/ 0 w 6865408"/>
              <a:gd name="connsiteY0" fmla="*/ 0 h 1932517"/>
              <a:gd name="connsiteX1" fmla="*/ 6855883 w 6865408"/>
              <a:gd name="connsiteY1" fmla="*/ 0 h 1932517"/>
              <a:gd name="connsiteX2" fmla="*/ 6865408 w 6865408"/>
              <a:gd name="connsiteY2" fmla="*/ 1922992 h 1932517"/>
              <a:gd name="connsiteX3" fmla="*/ 571500 w 6865408"/>
              <a:gd name="connsiteY3" fmla="*/ 1932517 h 1932517"/>
              <a:gd name="connsiteX4" fmla="*/ 0 w 6865408"/>
              <a:gd name="connsiteY4" fmla="*/ 0 h 1932517"/>
              <a:gd name="connsiteX0" fmla="*/ 0 w 6865408"/>
              <a:gd name="connsiteY0" fmla="*/ 0 h 1940579"/>
              <a:gd name="connsiteX1" fmla="*/ 6855883 w 6865408"/>
              <a:gd name="connsiteY1" fmla="*/ 0 h 1940579"/>
              <a:gd name="connsiteX2" fmla="*/ 6865408 w 6865408"/>
              <a:gd name="connsiteY2" fmla="*/ 1922992 h 1940579"/>
              <a:gd name="connsiteX3" fmla="*/ 571500 w 6865408"/>
              <a:gd name="connsiteY3" fmla="*/ 1940579 h 1940579"/>
              <a:gd name="connsiteX4" fmla="*/ 0 w 6865408"/>
              <a:gd name="connsiteY4" fmla="*/ 0 h 1940579"/>
              <a:gd name="connsiteX0" fmla="*/ 0 w 6865408"/>
              <a:gd name="connsiteY0" fmla="*/ 0 h 1940579"/>
              <a:gd name="connsiteX1" fmla="*/ 6855883 w 6865408"/>
              <a:gd name="connsiteY1" fmla="*/ 0 h 1940579"/>
              <a:gd name="connsiteX2" fmla="*/ 6865408 w 6865408"/>
              <a:gd name="connsiteY2" fmla="*/ 1939116 h 1940579"/>
              <a:gd name="connsiteX3" fmla="*/ 571500 w 6865408"/>
              <a:gd name="connsiteY3" fmla="*/ 1940579 h 1940579"/>
              <a:gd name="connsiteX4" fmla="*/ 0 w 6865408"/>
              <a:gd name="connsiteY4" fmla="*/ 0 h 19405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65408" h="1940579">
                <a:moveTo>
                  <a:pt x="0" y="0"/>
                </a:moveTo>
                <a:lnTo>
                  <a:pt x="6855883" y="0"/>
                </a:lnTo>
                <a:lnTo>
                  <a:pt x="6865408" y="1939116"/>
                </a:lnTo>
                <a:lnTo>
                  <a:pt x="571500" y="1940579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04147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Option 1.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E8D2BAB3-9EB1-B243-8C9D-B7DB237CFA5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3716000" cy="13716000"/>
          </a:xfrm>
          <a:prstGeom prst="rect">
            <a:avLst/>
          </a:prstGeom>
        </p:spPr>
      </p:pic>
      <p:sp>
        <p:nvSpPr>
          <p:cNvPr id="6" name="Text Placeholder 8">
            <a:extLst>
              <a:ext uri="{FF2B5EF4-FFF2-40B4-BE49-F238E27FC236}">
                <a16:creationId xmlns:a16="http://schemas.microsoft.com/office/drawing/2014/main" id="{CA75102F-625F-4A31-B654-0BB12D913BBB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47134" y="9279429"/>
            <a:ext cx="6868688" cy="990217"/>
          </a:xfrm>
          <a:prstGeom prst="rect">
            <a:avLst/>
          </a:prstGeom>
          <a:solidFill>
            <a:schemeClr val="tx1"/>
          </a:solidFill>
        </p:spPr>
        <p:txBody>
          <a:bodyPr wrap="square" lIns="216000" tIns="216000" rIns="216000" bIns="216000" anchor="ctr">
            <a:spAutoFit/>
          </a:bodyPr>
          <a:lstStyle>
            <a:lvl1pPr marL="0" indent="0">
              <a:lnSpc>
                <a:spcPct val="100000"/>
              </a:lnSpc>
              <a:buNone/>
              <a:defRPr sz="3600" b="1">
                <a:solidFill>
                  <a:srgbClr val="FFFFFF"/>
                </a:solidFill>
              </a:defRPr>
            </a:lvl1pPr>
            <a:lvl2pPr marL="400003" indent="0">
              <a:buNone/>
              <a:defRPr sz="2800" b="1">
                <a:solidFill>
                  <a:srgbClr val="FFFFFF"/>
                </a:solidFill>
              </a:defRPr>
            </a:lvl2pPr>
            <a:lvl3pPr marL="800006" indent="0">
              <a:buNone/>
              <a:defRPr sz="2800" b="1">
                <a:solidFill>
                  <a:srgbClr val="FFFFFF"/>
                </a:solidFill>
              </a:defRPr>
            </a:lvl3pPr>
            <a:lvl4pPr marL="1200009" indent="0">
              <a:buNone/>
              <a:defRPr sz="2800" b="1">
                <a:solidFill>
                  <a:srgbClr val="FFFFFF"/>
                </a:solidFill>
              </a:defRPr>
            </a:lvl4pPr>
            <a:lvl5pPr marL="1600012" indent="0">
              <a:buNone/>
              <a:defRPr sz="2800" b="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&gt; CTA Open Sans (Bold) 36pt</a:t>
            </a:r>
            <a:endParaRPr lang="en-GB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EA17996-58BC-B8C3-3CBC-C658F9A13293}"/>
              </a:ext>
            </a:extLst>
          </p:cNvPr>
          <p:cNvSpPr/>
          <p:nvPr userDrawn="1"/>
        </p:nvSpPr>
        <p:spPr>
          <a:xfrm>
            <a:off x="6834250" y="11801990"/>
            <a:ext cx="6881750" cy="1914010"/>
          </a:xfrm>
          <a:custGeom>
            <a:avLst/>
            <a:gdLst>
              <a:gd name="connsiteX0" fmla="*/ 0 w 7027333"/>
              <a:gd name="connsiteY0" fmla="*/ 0 h 1913467"/>
              <a:gd name="connsiteX1" fmla="*/ 7027333 w 7027333"/>
              <a:gd name="connsiteY1" fmla="*/ 0 h 1913467"/>
              <a:gd name="connsiteX2" fmla="*/ 7027333 w 7027333"/>
              <a:gd name="connsiteY2" fmla="*/ 1913467 h 1913467"/>
              <a:gd name="connsiteX3" fmla="*/ 0 w 7027333"/>
              <a:gd name="connsiteY3" fmla="*/ 1913467 h 1913467"/>
              <a:gd name="connsiteX4" fmla="*/ 0 w 7027333"/>
              <a:gd name="connsiteY4" fmla="*/ 0 h 1913467"/>
              <a:gd name="connsiteX0" fmla="*/ 476250 w 7027333"/>
              <a:gd name="connsiteY0" fmla="*/ 0 h 1922992"/>
              <a:gd name="connsiteX1" fmla="*/ 7027333 w 7027333"/>
              <a:gd name="connsiteY1" fmla="*/ 9525 h 1922992"/>
              <a:gd name="connsiteX2" fmla="*/ 7027333 w 7027333"/>
              <a:gd name="connsiteY2" fmla="*/ 1922992 h 1922992"/>
              <a:gd name="connsiteX3" fmla="*/ 0 w 7027333"/>
              <a:gd name="connsiteY3" fmla="*/ 1922992 h 1922992"/>
              <a:gd name="connsiteX4" fmla="*/ 476250 w 7027333"/>
              <a:gd name="connsiteY4" fmla="*/ 0 h 1922992"/>
              <a:gd name="connsiteX0" fmla="*/ 171450 w 7027333"/>
              <a:gd name="connsiteY0" fmla="*/ 0 h 1913467"/>
              <a:gd name="connsiteX1" fmla="*/ 7027333 w 7027333"/>
              <a:gd name="connsiteY1" fmla="*/ 0 h 1913467"/>
              <a:gd name="connsiteX2" fmla="*/ 7027333 w 7027333"/>
              <a:gd name="connsiteY2" fmla="*/ 1913467 h 1913467"/>
              <a:gd name="connsiteX3" fmla="*/ 0 w 7027333"/>
              <a:gd name="connsiteY3" fmla="*/ 1913467 h 1913467"/>
              <a:gd name="connsiteX4" fmla="*/ 171450 w 7027333"/>
              <a:gd name="connsiteY4" fmla="*/ 0 h 1913467"/>
              <a:gd name="connsiteX0" fmla="*/ 0 w 6855883"/>
              <a:gd name="connsiteY0" fmla="*/ 0 h 1922992"/>
              <a:gd name="connsiteX1" fmla="*/ 6855883 w 6855883"/>
              <a:gd name="connsiteY1" fmla="*/ 0 h 1922992"/>
              <a:gd name="connsiteX2" fmla="*/ 6855883 w 6855883"/>
              <a:gd name="connsiteY2" fmla="*/ 1913467 h 1922992"/>
              <a:gd name="connsiteX3" fmla="*/ 600075 w 6855883"/>
              <a:gd name="connsiteY3" fmla="*/ 1922992 h 1922992"/>
              <a:gd name="connsiteX4" fmla="*/ 0 w 6855883"/>
              <a:gd name="connsiteY4" fmla="*/ 0 h 1922992"/>
              <a:gd name="connsiteX0" fmla="*/ 0 w 6855883"/>
              <a:gd name="connsiteY0" fmla="*/ 0 h 1932517"/>
              <a:gd name="connsiteX1" fmla="*/ 6855883 w 6855883"/>
              <a:gd name="connsiteY1" fmla="*/ 0 h 1932517"/>
              <a:gd name="connsiteX2" fmla="*/ 6855883 w 6855883"/>
              <a:gd name="connsiteY2" fmla="*/ 1913467 h 1932517"/>
              <a:gd name="connsiteX3" fmla="*/ 571500 w 6855883"/>
              <a:gd name="connsiteY3" fmla="*/ 1932517 h 1932517"/>
              <a:gd name="connsiteX4" fmla="*/ 0 w 6855883"/>
              <a:gd name="connsiteY4" fmla="*/ 0 h 1932517"/>
              <a:gd name="connsiteX0" fmla="*/ 0 w 6865408"/>
              <a:gd name="connsiteY0" fmla="*/ 0 h 1932517"/>
              <a:gd name="connsiteX1" fmla="*/ 6855883 w 6865408"/>
              <a:gd name="connsiteY1" fmla="*/ 0 h 1932517"/>
              <a:gd name="connsiteX2" fmla="*/ 6865408 w 6865408"/>
              <a:gd name="connsiteY2" fmla="*/ 1922992 h 1932517"/>
              <a:gd name="connsiteX3" fmla="*/ 571500 w 6865408"/>
              <a:gd name="connsiteY3" fmla="*/ 1932517 h 1932517"/>
              <a:gd name="connsiteX4" fmla="*/ 0 w 6865408"/>
              <a:gd name="connsiteY4" fmla="*/ 0 h 1932517"/>
              <a:gd name="connsiteX0" fmla="*/ 0 w 6865408"/>
              <a:gd name="connsiteY0" fmla="*/ 0 h 1940579"/>
              <a:gd name="connsiteX1" fmla="*/ 6855883 w 6865408"/>
              <a:gd name="connsiteY1" fmla="*/ 0 h 1940579"/>
              <a:gd name="connsiteX2" fmla="*/ 6865408 w 6865408"/>
              <a:gd name="connsiteY2" fmla="*/ 1922992 h 1940579"/>
              <a:gd name="connsiteX3" fmla="*/ 571500 w 6865408"/>
              <a:gd name="connsiteY3" fmla="*/ 1940579 h 1940579"/>
              <a:gd name="connsiteX4" fmla="*/ 0 w 6865408"/>
              <a:gd name="connsiteY4" fmla="*/ 0 h 1940579"/>
              <a:gd name="connsiteX0" fmla="*/ 0 w 6865408"/>
              <a:gd name="connsiteY0" fmla="*/ 0 h 1940579"/>
              <a:gd name="connsiteX1" fmla="*/ 6855883 w 6865408"/>
              <a:gd name="connsiteY1" fmla="*/ 0 h 1940579"/>
              <a:gd name="connsiteX2" fmla="*/ 6865408 w 6865408"/>
              <a:gd name="connsiteY2" fmla="*/ 1939116 h 1940579"/>
              <a:gd name="connsiteX3" fmla="*/ 571500 w 6865408"/>
              <a:gd name="connsiteY3" fmla="*/ 1940579 h 1940579"/>
              <a:gd name="connsiteX4" fmla="*/ 0 w 6865408"/>
              <a:gd name="connsiteY4" fmla="*/ 0 h 19405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65408" h="1940579">
                <a:moveTo>
                  <a:pt x="0" y="0"/>
                </a:moveTo>
                <a:lnTo>
                  <a:pt x="6855883" y="0"/>
                </a:lnTo>
                <a:lnTo>
                  <a:pt x="6865408" y="1939116"/>
                </a:lnTo>
                <a:lnTo>
                  <a:pt x="571500" y="1940579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76765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Option 1.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E8D2BAB3-9EB1-B243-8C9D-B7DB237CFA5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3716000" cy="13716000"/>
          </a:xfrm>
          <a:prstGeom prst="rect">
            <a:avLst/>
          </a:prstGeom>
        </p:spPr>
      </p:pic>
      <p:sp>
        <p:nvSpPr>
          <p:cNvPr id="6" name="Text Placeholder 8">
            <a:extLst>
              <a:ext uri="{FF2B5EF4-FFF2-40B4-BE49-F238E27FC236}">
                <a16:creationId xmlns:a16="http://schemas.microsoft.com/office/drawing/2014/main" id="{CA75102F-625F-4A31-B654-0BB12D913BBB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47134" y="9279429"/>
            <a:ext cx="6868688" cy="990217"/>
          </a:xfrm>
          <a:prstGeom prst="rect">
            <a:avLst/>
          </a:prstGeom>
          <a:solidFill>
            <a:schemeClr val="tx1"/>
          </a:solidFill>
        </p:spPr>
        <p:txBody>
          <a:bodyPr wrap="square" lIns="216000" tIns="216000" rIns="216000" bIns="216000" anchor="ctr">
            <a:spAutoFit/>
          </a:bodyPr>
          <a:lstStyle>
            <a:lvl1pPr marL="0" indent="0">
              <a:lnSpc>
                <a:spcPct val="100000"/>
              </a:lnSpc>
              <a:buNone/>
              <a:defRPr sz="3600" b="1">
                <a:solidFill>
                  <a:srgbClr val="FFFFFF"/>
                </a:solidFill>
              </a:defRPr>
            </a:lvl1pPr>
            <a:lvl2pPr marL="400003" indent="0">
              <a:buNone/>
              <a:defRPr sz="2800" b="1">
                <a:solidFill>
                  <a:srgbClr val="FFFFFF"/>
                </a:solidFill>
              </a:defRPr>
            </a:lvl2pPr>
            <a:lvl3pPr marL="800006" indent="0">
              <a:buNone/>
              <a:defRPr sz="2800" b="1">
                <a:solidFill>
                  <a:srgbClr val="FFFFFF"/>
                </a:solidFill>
              </a:defRPr>
            </a:lvl3pPr>
            <a:lvl4pPr marL="1200009" indent="0">
              <a:buNone/>
              <a:defRPr sz="2800" b="1">
                <a:solidFill>
                  <a:srgbClr val="FFFFFF"/>
                </a:solidFill>
              </a:defRPr>
            </a:lvl4pPr>
            <a:lvl5pPr marL="1600012" indent="0">
              <a:buNone/>
              <a:defRPr sz="2800" b="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&gt; CTA Open Sans (Bold) 36pt</a:t>
            </a:r>
            <a:endParaRPr lang="en-GB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EA17996-58BC-B8C3-3CBC-C658F9A13293}"/>
              </a:ext>
            </a:extLst>
          </p:cNvPr>
          <p:cNvSpPr/>
          <p:nvPr userDrawn="1"/>
        </p:nvSpPr>
        <p:spPr>
          <a:xfrm>
            <a:off x="6834250" y="11801990"/>
            <a:ext cx="6881750" cy="1914010"/>
          </a:xfrm>
          <a:custGeom>
            <a:avLst/>
            <a:gdLst>
              <a:gd name="connsiteX0" fmla="*/ 0 w 7027333"/>
              <a:gd name="connsiteY0" fmla="*/ 0 h 1913467"/>
              <a:gd name="connsiteX1" fmla="*/ 7027333 w 7027333"/>
              <a:gd name="connsiteY1" fmla="*/ 0 h 1913467"/>
              <a:gd name="connsiteX2" fmla="*/ 7027333 w 7027333"/>
              <a:gd name="connsiteY2" fmla="*/ 1913467 h 1913467"/>
              <a:gd name="connsiteX3" fmla="*/ 0 w 7027333"/>
              <a:gd name="connsiteY3" fmla="*/ 1913467 h 1913467"/>
              <a:gd name="connsiteX4" fmla="*/ 0 w 7027333"/>
              <a:gd name="connsiteY4" fmla="*/ 0 h 1913467"/>
              <a:gd name="connsiteX0" fmla="*/ 476250 w 7027333"/>
              <a:gd name="connsiteY0" fmla="*/ 0 h 1922992"/>
              <a:gd name="connsiteX1" fmla="*/ 7027333 w 7027333"/>
              <a:gd name="connsiteY1" fmla="*/ 9525 h 1922992"/>
              <a:gd name="connsiteX2" fmla="*/ 7027333 w 7027333"/>
              <a:gd name="connsiteY2" fmla="*/ 1922992 h 1922992"/>
              <a:gd name="connsiteX3" fmla="*/ 0 w 7027333"/>
              <a:gd name="connsiteY3" fmla="*/ 1922992 h 1922992"/>
              <a:gd name="connsiteX4" fmla="*/ 476250 w 7027333"/>
              <a:gd name="connsiteY4" fmla="*/ 0 h 1922992"/>
              <a:gd name="connsiteX0" fmla="*/ 171450 w 7027333"/>
              <a:gd name="connsiteY0" fmla="*/ 0 h 1913467"/>
              <a:gd name="connsiteX1" fmla="*/ 7027333 w 7027333"/>
              <a:gd name="connsiteY1" fmla="*/ 0 h 1913467"/>
              <a:gd name="connsiteX2" fmla="*/ 7027333 w 7027333"/>
              <a:gd name="connsiteY2" fmla="*/ 1913467 h 1913467"/>
              <a:gd name="connsiteX3" fmla="*/ 0 w 7027333"/>
              <a:gd name="connsiteY3" fmla="*/ 1913467 h 1913467"/>
              <a:gd name="connsiteX4" fmla="*/ 171450 w 7027333"/>
              <a:gd name="connsiteY4" fmla="*/ 0 h 1913467"/>
              <a:gd name="connsiteX0" fmla="*/ 0 w 6855883"/>
              <a:gd name="connsiteY0" fmla="*/ 0 h 1922992"/>
              <a:gd name="connsiteX1" fmla="*/ 6855883 w 6855883"/>
              <a:gd name="connsiteY1" fmla="*/ 0 h 1922992"/>
              <a:gd name="connsiteX2" fmla="*/ 6855883 w 6855883"/>
              <a:gd name="connsiteY2" fmla="*/ 1913467 h 1922992"/>
              <a:gd name="connsiteX3" fmla="*/ 600075 w 6855883"/>
              <a:gd name="connsiteY3" fmla="*/ 1922992 h 1922992"/>
              <a:gd name="connsiteX4" fmla="*/ 0 w 6855883"/>
              <a:gd name="connsiteY4" fmla="*/ 0 h 1922992"/>
              <a:gd name="connsiteX0" fmla="*/ 0 w 6855883"/>
              <a:gd name="connsiteY0" fmla="*/ 0 h 1932517"/>
              <a:gd name="connsiteX1" fmla="*/ 6855883 w 6855883"/>
              <a:gd name="connsiteY1" fmla="*/ 0 h 1932517"/>
              <a:gd name="connsiteX2" fmla="*/ 6855883 w 6855883"/>
              <a:gd name="connsiteY2" fmla="*/ 1913467 h 1932517"/>
              <a:gd name="connsiteX3" fmla="*/ 571500 w 6855883"/>
              <a:gd name="connsiteY3" fmla="*/ 1932517 h 1932517"/>
              <a:gd name="connsiteX4" fmla="*/ 0 w 6855883"/>
              <a:gd name="connsiteY4" fmla="*/ 0 h 1932517"/>
              <a:gd name="connsiteX0" fmla="*/ 0 w 6865408"/>
              <a:gd name="connsiteY0" fmla="*/ 0 h 1932517"/>
              <a:gd name="connsiteX1" fmla="*/ 6855883 w 6865408"/>
              <a:gd name="connsiteY1" fmla="*/ 0 h 1932517"/>
              <a:gd name="connsiteX2" fmla="*/ 6865408 w 6865408"/>
              <a:gd name="connsiteY2" fmla="*/ 1922992 h 1932517"/>
              <a:gd name="connsiteX3" fmla="*/ 571500 w 6865408"/>
              <a:gd name="connsiteY3" fmla="*/ 1932517 h 1932517"/>
              <a:gd name="connsiteX4" fmla="*/ 0 w 6865408"/>
              <a:gd name="connsiteY4" fmla="*/ 0 h 1932517"/>
              <a:gd name="connsiteX0" fmla="*/ 0 w 6865408"/>
              <a:gd name="connsiteY0" fmla="*/ 0 h 1940579"/>
              <a:gd name="connsiteX1" fmla="*/ 6855883 w 6865408"/>
              <a:gd name="connsiteY1" fmla="*/ 0 h 1940579"/>
              <a:gd name="connsiteX2" fmla="*/ 6865408 w 6865408"/>
              <a:gd name="connsiteY2" fmla="*/ 1922992 h 1940579"/>
              <a:gd name="connsiteX3" fmla="*/ 571500 w 6865408"/>
              <a:gd name="connsiteY3" fmla="*/ 1940579 h 1940579"/>
              <a:gd name="connsiteX4" fmla="*/ 0 w 6865408"/>
              <a:gd name="connsiteY4" fmla="*/ 0 h 1940579"/>
              <a:gd name="connsiteX0" fmla="*/ 0 w 6865408"/>
              <a:gd name="connsiteY0" fmla="*/ 0 h 1940579"/>
              <a:gd name="connsiteX1" fmla="*/ 6855883 w 6865408"/>
              <a:gd name="connsiteY1" fmla="*/ 0 h 1940579"/>
              <a:gd name="connsiteX2" fmla="*/ 6865408 w 6865408"/>
              <a:gd name="connsiteY2" fmla="*/ 1939116 h 1940579"/>
              <a:gd name="connsiteX3" fmla="*/ 571500 w 6865408"/>
              <a:gd name="connsiteY3" fmla="*/ 1940579 h 1940579"/>
              <a:gd name="connsiteX4" fmla="*/ 0 w 6865408"/>
              <a:gd name="connsiteY4" fmla="*/ 0 h 19405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65408" h="1940579">
                <a:moveTo>
                  <a:pt x="0" y="0"/>
                </a:moveTo>
                <a:lnTo>
                  <a:pt x="6855883" y="0"/>
                </a:lnTo>
                <a:lnTo>
                  <a:pt x="6865408" y="1939116"/>
                </a:lnTo>
                <a:lnTo>
                  <a:pt x="571500" y="1940579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26389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Option 1.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E8D2BAB3-9EB1-B243-8C9D-B7DB237CFA5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3716000" cy="13716000"/>
          </a:xfrm>
          <a:prstGeom prst="rect">
            <a:avLst/>
          </a:prstGeom>
        </p:spPr>
      </p:pic>
      <p:sp>
        <p:nvSpPr>
          <p:cNvPr id="6" name="Text Placeholder 8">
            <a:extLst>
              <a:ext uri="{FF2B5EF4-FFF2-40B4-BE49-F238E27FC236}">
                <a16:creationId xmlns:a16="http://schemas.microsoft.com/office/drawing/2014/main" id="{CA75102F-625F-4A31-B654-0BB12D913BBB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47134" y="9279429"/>
            <a:ext cx="6868688" cy="990217"/>
          </a:xfrm>
          <a:prstGeom prst="rect">
            <a:avLst/>
          </a:prstGeom>
          <a:solidFill>
            <a:schemeClr val="tx1"/>
          </a:solidFill>
        </p:spPr>
        <p:txBody>
          <a:bodyPr wrap="square" lIns="216000" tIns="216000" rIns="216000" bIns="216000" anchor="ctr">
            <a:spAutoFit/>
          </a:bodyPr>
          <a:lstStyle>
            <a:lvl1pPr marL="0" indent="0">
              <a:lnSpc>
                <a:spcPct val="100000"/>
              </a:lnSpc>
              <a:buNone/>
              <a:defRPr sz="3600" b="1">
                <a:solidFill>
                  <a:srgbClr val="FFFFFF"/>
                </a:solidFill>
              </a:defRPr>
            </a:lvl1pPr>
            <a:lvl2pPr marL="400003" indent="0">
              <a:buNone/>
              <a:defRPr sz="2800" b="1">
                <a:solidFill>
                  <a:srgbClr val="FFFFFF"/>
                </a:solidFill>
              </a:defRPr>
            </a:lvl2pPr>
            <a:lvl3pPr marL="800006" indent="0">
              <a:buNone/>
              <a:defRPr sz="2800" b="1">
                <a:solidFill>
                  <a:srgbClr val="FFFFFF"/>
                </a:solidFill>
              </a:defRPr>
            </a:lvl3pPr>
            <a:lvl4pPr marL="1200009" indent="0">
              <a:buNone/>
              <a:defRPr sz="2800" b="1">
                <a:solidFill>
                  <a:srgbClr val="FFFFFF"/>
                </a:solidFill>
              </a:defRPr>
            </a:lvl4pPr>
            <a:lvl5pPr marL="1600012" indent="0">
              <a:buNone/>
              <a:defRPr sz="2800" b="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&gt; CTA Open Sans (Bold) 36pt</a:t>
            </a:r>
            <a:endParaRPr lang="en-GB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EA17996-58BC-B8C3-3CBC-C658F9A13293}"/>
              </a:ext>
            </a:extLst>
          </p:cNvPr>
          <p:cNvSpPr/>
          <p:nvPr userDrawn="1"/>
        </p:nvSpPr>
        <p:spPr>
          <a:xfrm>
            <a:off x="6834250" y="11801990"/>
            <a:ext cx="6881750" cy="1914010"/>
          </a:xfrm>
          <a:custGeom>
            <a:avLst/>
            <a:gdLst>
              <a:gd name="connsiteX0" fmla="*/ 0 w 7027333"/>
              <a:gd name="connsiteY0" fmla="*/ 0 h 1913467"/>
              <a:gd name="connsiteX1" fmla="*/ 7027333 w 7027333"/>
              <a:gd name="connsiteY1" fmla="*/ 0 h 1913467"/>
              <a:gd name="connsiteX2" fmla="*/ 7027333 w 7027333"/>
              <a:gd name="connsiteY2" fmla="*/ 1913467 h 1913467"/>
              <a:gd name="connsiteX3" fmla="*/ 0 w 7027333"/>
              <a:gd name="connsiteY3" fmla="*/ 1913467 h 1913467"/>
              <a:gd name="connsiteX4" fmla="*/ 0 w 7027333"/>
              <a:gd name="connsiteY4" fmla="*/ 0 h 1913467"/>
              <a:gd name="connsiteX0" fmla="*/ 476250 w 7027333"/>
              <a:gd name="connsiteY0" fmla="*/ 0 h 1922992"/>
              <a:gd name="connsiteX1" fmla="*/ 7027333 w 7027333"/>
              <a:gd name="connsiteY1" fmla="*/ 9525 h 1922992"/>
              <a:gd name="connsiteX2" fmla="*/ 7027333 w 7027333"/>
              <a:gd name="connsiteY2" fmla="*/ 1922992 h 1922992"/>
              <a:gd name="connsiteX3" fmla="*/ 0 w 7027333"/>
              <a:gd name="connsiteY3" fmla="*/ 1922992 h 1922992"/>
              <a:gd name="connsiteX4" fmla="*/ 476250 w 7027333"/>
              <a:gd name="connsiteY4" fmla="*/ 0 h 1922992"/>
              <a:gd name="connsiteX0" fmla="*/ 171450 w 7027333"/>
              <a:gd name="connsiteY0" fmla="*/ 0 h 1913467"/>
              <a:gd name="connsiteX1" fmla="*/ 7027333 w 7027333"/>
              <a:gd name="connsiteY1" fmla="*/ 0 h 1913467"/>
              <a:gd name="connsiteX2" fmla="*/ 7027333 w 7027333"/>
              <a:gd name="connsiteY2" fmla="*/ 1913467 h 1913467"/>
              <a:gd name="connsiteX3" fmla="*/ 0 w 7027333"/>
              <a:gd name="connsiteY3" fmla="*/ 1913467 h 1913467"/>
              <a:gd name="connsiteX4" fmla="*/ 171450 w 7027333"/>
              <a:gd name="connsiteY4" fmla="*/ 0 h 1913467"/>
              <a:gd name="connsiteX0" fmla="*/ 0 w 6855883"/>
              <a:gd name="connsiteY0" fmla="*/ 0 h 1922992"/>
              <a:gd name="connsiteX1" fmla="*/ 6855883 w 6855883"/>
              <a:gd name="connsiteY1" fmla="*/ 0 h 1922992"/>
              <a:gd name="connsiteX2" fmla="*/ 6855883 w 6855883"/>
              <a:gd name="connsiteY2" fmla="*/ 1913467 h 1922992"/>
              <a:gd name="connsiteX3" fmla="*/ 600075 w 6855883"/>
              <a:gd name="connsiteY3" fmla="*/ 1922992 h 1922992"/>
              <a:gd name="connsiteX4" fmla="*/ 0 w 6855883"/>
              <a:gd name="connsiteY4" fmla="*/ 0 h 1922992"/>
              <a:gd name="connsiteX0" fmla="*/ 0 w 6855883"/>
              <a:gd name="connsiteY0" fmla="*/ 0 h 1932517"/>
              <a:gd name="connsiteX1" fmla="*/ 6855883 w 6855883"/>
              <a:gd name="connsiteY1" fmla="*/ 0 h 1932517"/>
              <a:gd name="connsiteX2" fmla="*/ 6855883 w 6855883"/>
              <a:gd name="connsiteY2" fmla="*/ 1913467 h 1932517"/>
              <a:gd name="connsiteX3" fmla="*/ 571500 w 6855883"/>
              <a:gd name="connsiteY3" fmla="*/ 1932517 h 1932517"/>
              <a:gd name="connsiteX4" fmla="*/ 0 w 6855883"/>
              <a:gd name="connsiteY4" fmla="*/ 0 h 1932517"/>
              <a:gd name="connsiteX0" fmla="*/ 0 w 6865408"/>
              <a:gd name="connsiteY0" fmla="*/ 0 h 1932517"/>
              <a:gd name="connsiteX1" fmla="*/ 6855883 w 6865408"/>
              <a:gd name="connsiteY1" fmla="*/ 0 h 1932517"/>
              <a:gd name="connsiteX2" fmla="*/ 6865408 w 6865408"/>
              <a:gd name="connsiteY2" fmla="*/ 1922992 h 1932517"/>
              <a:gd name="connsiteX3" fmla="*/ 571500 w 6865408"/>
              <a:gd name="connsiteY3" fmla="*/ 1932517 h 1932517"/>
              <a:gd name="connsiteX4" fmla="*/ 0 w 6865408"/>
              <a:gd name="connsiteY4" fmla="*/ 0 h 1932517"/>
              <a:gd name="connsiteX0" fmla="*/ 0 w 6865408"/>
              <a:gd name="connsiteY0" fmla="*/ 0 h 1940579"/>
              <a:gd name="connsiteX1" fmla="*/ 6855883 w 6865408"/>
              <a:gd name="connsiteY1" fmla="*/ 0 h 1940579"/>
              <a:gd name="connsiteX2" fmla="*/ 6865408 w 6865408"/>
              <a:gd name="connsiteY2" fmla="*/ 1922992 h 1940579"/>
              <a:gd name="connsiteX3" fmla="*/ 571500 w 6865408"/>
              <a:gd name="connsiteY3" fmla="*/ 1940579 h 1940579"/>
              <a:gd name="connsiteX4" fmla="*/ 0 w 6865408"/>
              <a:gd name="connsiteY4" fmla="*/ 0 h 1940579"/>
              <a:gd name="connsiteX0" fmla="*/ 0 w 6865408"/>
              <a:gd name="connsiteY0" fmla="*/ 0 h 1940579"/>
              <a:gd name="connsiteX1" fmla="*/ 6855883 w 6865408"/>
              <a:gd name="connsiteY1" fmla="*/ 0 h 1940579"/>
              <a:gd name="connsiteX2" fmla="*/ 6865408 w 6865408"/>
              <a:gd name="connsiteY2" fmla="*/ 1939116 h 1940579"/>
              <a:gd name="connsiteX3" fmla="*/ 571500 w 6865408"/>
              <a:gd name="connsiteY3" fmla="*/ 1940579 h 1940579"/>
              <a:gd name="connsiteX4" fmla="*/ 0 w 6865408"/>
              <a:gd name="connsiteY4" fmla="*/ 0 h 19405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65408" h="1940579">
                <a:moveTo>
                  <a:pt x="0" y="0"/>
                </a:moveTo>
                <a:lnTo>
                  <a:pt x="6855883" y="0"/>
                </a:lnTo>
                <a:lnTo>
                  <a:pt x="6865408" y="1939116"/>
                </a:lnTo>
                <a:lnTo>
                  <a:pt x="571500" y="1940579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68097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1E23EA78-49F4-084C-B34D-764A5CAFB80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0148" y="457201"/>
            <a:ext cx="2505740" cy="10320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35920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Option 1.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E8D2BAB3-9EB1-B243-8C9D-B7DB237CFA5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3716000" cy="13716000"/>
          </a:xfrm>
          <a:prstGeom prst="rect">
            <a:avLst/>
          </a:prstGeom>
        </p:spPr>
      </p:pic>
      <p:sp>
        <p:nvSpPr>
          <p:cNvPr id="6" name="Text Placeholder 8">
            <a:extLst>
              <a:ext uri="{FF2B5EF4-FFF2-40B4-BE49-F238E27FC236}">
                <a16:creationId xmlns:a16="http://schemas.microsoft.com/office/drawing/2014/main" id="{CA75102F-625F-4A31-B654-0BB12D913BBB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47134" y="9279429"/>
            <a:ext cx="6868688" cy="990217"/>
          </a:xfrm>
          <a:prstGeom prst="rect">
            <a:avLst/>
          </a:prstGeom>
          <a:solidFill>
            <a:schemeClr val="tx1"/>
          </a:solidFill>
        </p:spPr>
        <p:txBody>
          <a:bodyPr wrap="square" lIns="216000" tIns="216000" rIns="216000" bIns="216000" anchor="ctr">
            <a:spAutoFit/>
          </a:bodyPr>
          <a:lstStyle>
            <a:lvl1pPr marL="0" indent="0">
              <a:lnSpc>
                <a:spcPct val="100000"/>
              </a:lnSpc>
              <a:buNone/>
              <a:defRPr sz="3600" b="1">
                <a:solidFill>
                  <a:srgbClr val="FFFFFF"/>
                </a:solidFill>
              </a:defRPr>
            </a:lvl1pPr>
            <a:lvl2pPr marL="400003" indent="0">
              <a:buNone/>
              <a:defRPr sz="2800" b="1">
                <a:solidFill>
                  <a:srgbClr val="FFFFFF"/>
                </a:solidFill>
              </a:defRPr>
            </a:lvl2pPr>
            <a:lvl3pPr marL="800006" indent="0">
              <a:buNone/>
              <a:defRPr sz="2800" b="1">
                <a:solidFill>
                  <a:srgbClr val="FFFFFF"/>
                </a:solidFill>
              </a:defRPr>
            </a:lvl3pPr>
            <a:lvl4pPr marL="1200009" indent="0">
              <a:buNone/>
              <a:defRPr sz="2800" b="1">
                <a:solidFill>
                  <a:srgbClr val="FFFFFF"/>
                </a:solidFill>
              </a:defRPr>
            </a:lvl4pPr>
            <a:lvl5pPr marL="1600012" indent="0">
              <a:buNone/>
              <a:defRPr sz="2800" b="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&gt; CTA Open Sans (Bold) 36pt</a:t>
            </a:r>
            <a:endParaRPr lang="en-GB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EA17996-58BC-B8C3-3CBC-C658F9A13293}"/>
              </a:ext>
            </a:extLst>
          </p:cNvPr>
          <p:cNvSpPr/>
          <p:nvPr userDrawn="1"/>
        </p:nvSpPr>
        <p:spPr>
          <a:xfrm>
            <a:off x="6834250" y="11801990"/>
            <a:ext cx="6881750" cy="1914010"/>
          </a:xfrm>
          <a:custGeom>
            <a:avLst/>
            <a:gdLst>
              <a:gd name="connsiteX0" fmla="*/ 0 w 7027333"/>
              <a:gd name="connsiteY0" fmla="*/ 0 h 1913467"/>
              <a:gd name="connsiteX1" fmla="*/ 7027333 w 7027333"/>
              <a:gd name="connsiteY1" fmla="*/ 0 h 1913467"/>
              <a:gd name="connsiteX2" fmla="*/ 7027333 w 7027333"/>
              <a:gd name="connsiteY2" fmla="*/ 1913467 h 1913467"/>
              <a:gd name="connsiteX3" fmla="*/ 0 w 7027333"/>
              <a:gd name="connsiteY3" fmla="*/ 1913467 h 1913467"/>
              <a:gd name="connsiteX4" fmla="*/ 0 w 7027333"/>
              <a:gd name="connsiteY4" fmla="*/ 0 h 1913467"/>
              <a:gd name="connsiteX0" fmla="*/ 476250 w 7027333"/>
              <a:gd name="connsiteY0" fmla="*/ 0 h 1922992"/>
              <a:gd name="connsiteX1" fmla="*/ 7027333 w 7027333"/>
              <a:gd name="connsiteY1" fmla="*/ 9525 h 1922992"/>
              <a:gd name="connsiteX2" fmla="*/ 7027333 w 7027333"/>
              <a:gd name="connsiteY2" fmla="*/ 1922992 h 1922992"/>
              <a:gd name="connsiteX3" fmla="*/ 0 w 7027333"/>
              <a:gd name="connsiteY3" fmla="*/ 1922992 h 1922992"/>
              <a:gd name="connsiteX4" fmla="*/ 476250 w 7027333"/>
              <a:gd name="connsiteY4" fmla="*/ 0 h 1922992"/>
              <a:gd name="connsiteX0" fmla="*/ 171450 w 7027333"/>
              <a:gd name="connsiteY0" fmla="*/ 0 h 1913467"/>
              <a:gd name="connsiteX1" fmla="*/ 7027333 w 7027333"/>
              <a:gd name="connsiteY1" fmla="*/ 0 h 1913467"/>
              <a:gd name="connsiteX2" fmla="*/ 7027333 w 7027333"/>
              <a:gd name="connsiteY2" fmla="*/ 1913467 h 1913467"/>
              <a:gd name="connsiteX3" fmla="*/ 0 w 7027333"/>
              <a:gd name="connsiteY3" fmla="*/ 1913467 h 1913467"/>
              <a:gd name="connsiteX4" fmla="*/ 171450 w 7027333"/>
              <a:gd name="connsiteY4" fmla="*/ 0 h 1913467"/>
              <a:gd name="connsiteX0" fmla="*/ 0 w 6855883"/>
              <a:gd name="connsiteY0" fmla="*/ 0 h 1922992"/>
              <a:gd name="connsiteX1" fmla="*/ 6855883 w 6855883"/>
              <a:gd name="connsiteY1" fmla="*/ 0 h 1922992"/>
              <a:gd name="connsiteX2" fmla="*/ 6855883 w 6855883"/>
              <a:gd name="connsiteY2" fmla="*/ 1913467 h 1922992"/>
              <a:gd name="connsiteX3" fmla="*/ 600075 w 6855883"/>
              <a:gd name="connsiteY3" fmla="*/ 1922992 h 1922992"/>
              <a:gd name="connsiteX4" fmla="*/ 0 w 6855883"/>
              <a:gd name="connsiteY4" fmla="*/ 0 h 1922992"/>
              <a:gd name="connsiteX0" fmla="*/ 0 w 6855883"/>
              <a:gd name="connsiteY0" fmla="*/ 0 h 1932517"/>
              <a:gd name="connsiteX1" fmla="*/ 6855883 w 6855883"/>
              <a:gd name="connsiteY1" fmla="*/ 0 h 1932517"/>
              <a:gd name="connsiteX2" fmla="*/ 6855883 w 6855883"/>
              <a:gd name="connsiteY2" fmla="*/ 1913467 h 1932517"/>
              <a:gd name="connsiteX3" fmla="*/ 571500 w 6855883"/>
              <a:gd name="connsiteY3" fmla="*/ 1932517 h 1932517"/>
              <a:gd name="connsiteX4" fmla="*/ 0 w 6855883"/>
              <a:gd name="connsiteY4" fmla="*/ 0 h 1932517"/>
              <a:gd name="connsiteX0" fmla="*/ 0 w 6865408"/>
              <a:gd name="connsiteY0" fmla="*/ 0 h 1932517"/>
              <a:gd name="connsiteX1" fmla="*/ 6855883 w 6865408"/>
              <a:gd name="connsiteY1" fmla="*/ 0 h 1932517"/>
              <a:gd name="connsiteX2" fmla="*/ 6865408 w 6865408"/>
              <a:gd name="connsiteY2" fmla="*/ 1922992 h 1932517"/>
              <a:gd name="connsiteX3" fmla="*/ 571500 w 6865408"/>
              <a:gd name="connsiteY3" fmla="*/ 1932517 h 1932517"/>
              <a:gd name="connsiteX4" fmla="*/ 0 w 6865408"/>
              <a:gd name="connsiteY4" fmla="*/ 0 h 1932517"/>
              <a:gd name="connsiteX0" fmla="*/ 0 w 6865408"/>
              <a:gd name="connsiteY0" fmla="*/ 0 h 1940579"/>
              <a:gd name="connsiteX1" fmla="*/ 6855883 w 6865408"/>
              <a:gd name="connsiteY1" fmla="*/ 0 h 1940579"/>
              <a:gd name="connsiteX2" fmla="*/ 6865408 w 6865408"/>
              <a:gd name="connsiteY2" fmla="*/ 1922992 h 1940579"/>
              <a:gd name="connsiteX3" fmla="*/ 571500 w 6865408"/>
              <a:gd name="connsiteY3" fmla="*/ 1940579 h 1940579"/>
              <a:gd name="connsiteX4" fmla="*/ 0 w 6865408"/>
              <a:gd name="connsiteY4" fmla="*/ 0 h 1940579"/>
              <a:gd name="connsiteX0" fmla="*/ 0 w 6865408"/>
              <a:gd name="connsiteY0" fmla="*/ 0 h 1940579"/>
              <a:gd name="connsiteX1" fmla="*/ 6855883 w 6865408"/>
              <a:gd name="connsiteY1" fmla="*/ 0 h 1940579"/>
              <a:gd name="connsiteX2" fmla="*/ 6865408 w 6865408"/>
              <a:gd name="connsiteY2" fmla="*/ 1939116 h 1940579"/>
              <a:gd name="connsiteX3" fmla="*/ 571500 w 6865408"/>
              <a:gd name="connsiteY3" fmla="*/ 1940579 h 1940579"/>
              <a:gd name="connsiteX4" fmla="*/ 0 w 6865408"/>
              <a:gd name="connsiteY4" fmla="*/ 0 h 19405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65408" h="1940579">
                <a:moveTo>
                  <a:pt x="0" y="0"/>
                </a:moveTo>
                <a:lnTo>
                  <a:pt x="6855883" y="0"/>
                </a:lnTo>
                <a:lnTo>
                  <a:pt x="6865408" y="1939116"/>
                </a:lnTo>
                <a:lnTo>
                  <a:pt x="571500" y="1940579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05578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Option 1.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E8D2BAB3-9EB1-B243-8C9D-B7DB237CFA5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3716000" cy="13716000"/>
          </a:xfrm>
          <a:prstGeom prst="rect">
            <a:avLst/>
          </a:prstGeom>
        </p:spPr>
      </p:pic>
      <p:sp>
        <p:nvSpPr>
          <p:cNvPr id="6" name="Text Placeholder 8">
            <a:extLst>
              <a:ext uri="{FF2B5EF4-FFF2-40B4-BE49-F238E27FC236}">
                <a16:creationId xmlns:a16="http://schemas.microsoft.com/office/drawing/2014/main" id="{CA75102F-625F-4A31-B654-0BB12D913BBB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47134" y="9279429"/>
            <a:ext cx="6868688" cy="990217"/>
          </a:xfrm>
          <a:prstGeom prst="rect">
            <a:avLst/>
          </a:prstGeom>
          <a:solidFill>
            <a:schemeClr val="tx1"/>
          </a:solidFill>
        </p:spPr>
        <p:txBody>
          <a:bodyPr wrap="square" lIns="216000" tIns="216000" rIns="216000" bIns="216000" anchor="ctr">
            <a:spAutoFit/>
          </a:bodyPr>
          <a:lstStyle>
            <a:lvl1pPr marL="0" indent="0">
              <a:lnSpc>
                <a:spcPct val="100000"/>
              </a:lnSpc>
              <a:buNone/>
              <a:defRPr sz="3600" b="1">
                <a:solidFill>
                  <a:srgbClr val="FFFFFF"/>
                </a:solidFill>
              </a:defRPr>
            </a:lvl1pPr>
            <a:lvl2pPr marL="400003" indent="0">
              <a:buNone/>
              <a:defRPr sz="2800" b="1">
                <a:solidFill>
                  <a:srgbClr val="FFFFFF"/>
                </a:solidFill>
              </a:defRPr>
            </a:lvl2pPr>
            <a:lvl3pPr marL="800006" indent="0">
              <a:buNone/>
              <a:defRPr sz="2800" b="1">
                <a:solidFill>
                  <a:srgbClr val="FFFFFF"/>
                </a:solidFill>
              </a:defRPr>
            </a:lvl3pPr>
            <a:lvl4pPr marL="1200009" indent="0">
              <a:buNone/>
              <a:defRPr sz="2800" b="1">
                <a:solidFill>
                  <a:srgbClr val="FFFFFF"/>
                </a:solidFill>
              </a:defRPr>
            </a:lvl4pPr>
            <a:lvl5pPr marL="1600012" indent="0">
              <a:buNone/>
              <a:defRPr sz="2800" b="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&gt; CTA Open Sans (Bold) 36pt</a:t>
            </a:r>
            <a:endParaRPr lang="en-GB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EA17996-58BC-B8C3-3CBC-C658F9A13293}"/>
              </a:ext>
            </a:extLst>
          </p:cNvPr>
          <p:cNvSpPr/>
          <p:nvPr userDrawn="1"/>
        </p:nvSpPr>
        <p:spPr>
          <a:xfrm>
            <a:off x="6834250" y="11801990"/>
            <a:ext cx="6881750" cy="1914010"/>
          </a:xfrm>
          <a:custGeom>
            <a:avLst/>
            <a:gdLst>
              <a:gd name="connsiteX0" fmla="*/ 0 w 7027333"/>
              <a:gd name="connsiteY0" fmla="*/ 0 h 1913467"/>
              <a:gd name="connsiteX1" fmla="*/ 7027333 w 7027333"/>
              <a:gd name="connsiteY1" fmla="*/ 0 h 1913467"/>
              <a:gd name="connsiteX2" fmla="*/ 7027333 w 7027333"/>
              <a:gd name="connsiteY2" fmla="*/ 1913467 h 1913467"/>
              <a:gd name="connsiteX3" fmla="*/ 0 w 7027333"/>
              <a:gd name="connsiteY3" fmla="*/ 1913467 h 1913467"/>
              <a:gd name="connsiteX4" fmla="*/ 0 w 7027333"/>
              <a:gd name="connsiteY4" fmla="*/ 0 h 1913467"/>
              <a:gd name="connsiteX0" fmla="*/ 476250 w 7027333"/>
              <a:gd name="connsiteY0" fmla="*/ 0 h 1922992"/>
              <a:gd name="connsiteX1" fmla="*/ 7027333 w 7027333"/>
              <a:gd name="connsiteY1" fmla="*/ 9525 h 1922992"/>
              <a:gd name="connsiteX2" fmla="*/ 7027333 w 7027333"/>
              <a:gd name="connsiteY2" fmla="*/ 1922992 h 1922992"/>
              <a:gd name="connsiteX3" fmla="*/ 0 w 7027333"/>
              <a:gd name="connsiteY3" fmla="*/ 1922992 h 1922992"/>
              <a:gd name="connsiteX4" fmla="*/ 476250 w 7027333"/>
              <a:gd name="connsiteY4" fmla="*/ 0 h 1922992"/>
              <a:gd name="connsiteX0" fmla="*/ 171450 w 7027333"/>
              <a:gd name="connsiteY0" fmla="*/ 0 h 1913467"/>
              <a:gd name="connsiteX1" fmla="*/ 7027333 w 7027333"/>
              <a:gd name="connsiteY1" fmla="*/ 0 h 1913467"/>
              <a:gd name="connsiteX2" fmla="*/ 7027333 w 7027333"/>
              <a:gd name="connsiteY2" fmla="*/ 1913467 h 1913467"/>
              <a:gd name="connsiteX3" fmla="*/ 0 w 7027333"/>
              <a:gd name="connsiteY3" fmla="*/ 1913467 h 1913467"/>
              <a:gd name="connsiteX4" fmla="*/ 171450 w 7027333"/>
              <a:gd name="connsiteY4" fmla="*/ 0 h 1913467"/>
              <a:gd name="connsiteX0" fmla="*/ 0 w 6855883"/>
              <a:gd name="connsiteY0" fmla="*/ 0 h 1922992"/>
              <a:gd name="connsiteX1" fmla="*/ 6855883 w 6855883"/>
              <a:gd name="connsiteY1" fmla="*/ 0 h 1922992"/>
              <a:gd name="connsiteX2" fmla="*/ 6855883 w 6855883"/>
              <a:gd name="connsiteY2" fmla="*/ 1913467 h 1922992"/>
              <a:gd name="connsiteX3" fmla="*/ 600075 w 6855883"/>
              <a:gd name="connsiteY3" fmla="*/ 1922992 h 1922992"/>
              <a:gd name="connsiteX4" fmla="*/ 0 w 6855883"/>
              <a:gd name="connsiteY4" fmla="*/ 0 h 1922992"/>
              <a:gd name="connsiteX0" fmla="*/ 0 w 6855883"/>
              <a:gd name="connsiteY0" fmla="*/ 0 h 1932517"/>
              <a:gd name="connsiteX1" fmla="*/ 6855883 w 6855883"/>
              <a:gd name="connsiteY1" fmla="*/ 0 h 1932517"/>
              <a:gd name="connsiteX2" fmla="*/ 6855883 w 6855883"/>
              <a:gd name="connsiteY2" fmla="*/ 1913467 h 1932517"/>
              <a:gd name="connsiteX3" fmla="*/ 571500 w 6855883"/>
              <a:gd name="connsiteY3" fmla="*/ 1932517 h 1932517"/>
              <a:gd name="connsiteX4" fmla="*/ 0 w 6855883"/>
              <a:gd name="connsiteY4" fmla="*/ 0 h 1932517"/>
              <a:gd name="connsiteX0" fmla="*/ 0 w 6865408"/>
              <a:gd name="connsiteY0" fmla="*/ 0 h 1932517"/>
              <a:gd name="connsiteX1" fmla="*/ 6855883 w 6865408"/>
              <a:gd name="connsiteY1" fmla="*/ 0 h 1932517"/>
              <a:gd name="connsiteX2" fmla="*/ 6865408 w 6865408"/>
              <a:gd name="connsiteY2" fmla="*/ 1922992 h 1932517"/>
              <a:gd name="connsiteX3" fmla="*/ 571500 w 6865408"/>
              <a:gd name="connsiteY3" fmla="*/ 1932517 h 1932517"/>
              <a:gd name="connsiteX4" fmla="*/ 0 w 6865408"/>
              <a:gd name="connsiteY4" fmla="*/ 0 h 1932517"/>
              <a:gd name="connsiteX0" fmla="*/ 0 w 6865408"/>
              <a:gd name="connsiteY0" fmla="*/ 0 h 1940579"/>
              <a:gd name="connsiteX1" fmla="*/ 6855883 w 6865408"/>
              <a:gd name="connsiteY1" fmla="*/ 0 h 1940579"/>
              <a:gd name="connsiteX2" fmla="*/ 6865408 w 6865408"/>
              <a:gd name="connsiteY2" fmla="*/ 1922992 h 1940579"/>
              <a:gd name="connsiteX3" fmla="*/ 571500 w 6865408"/>
              <a:gd name="connsiteY3" fmla="*/ 1940579 h 1940579"/>
              <a:gd name="connsiteX4" fmla="*/ 0 w 6865408"/>
              <a:gd name="connsiteY4" fmla="*/ 0 h 1940579"/>
              <a:gd name="connsiteX0" fmla="*/ 0 w 6865408"/>
              <a:gd name="connsiteY0" fmla="*/ 0 h 1940579"/>
              <a:gd name="connsiteX1" fmla="*/ 6855883 w 6865408"/>
              <a:gd name="connsiteY1" fmla="*/ 0 h 1940579"/>
              <a:gd name="connsiteX2" fmla="*/ 6865408 w 6865408"/>
              <a:gd name="connsiteY2" fmla="*/ 1939116 h 1940579"/>
              <a:gd name="connsiteX3" fmla="*/ 571500 w 6865408"/>
              <a:gd name="connsiteY3" fmla="*/ 1940579 h 1940579"/>
              <a:gd name="connsiteX4" fmla="*/ 0 w 6865408"/>
              <a:gd name="connsiteY4" fmla="*/ 0 h 19405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65408" h="1940579">
                <a:moveTo>
                  <a:pt x="0" y="0"/>
                </a:moveTo>
                <a:lnTo>
                  <a:pt x="6855883" y="0"/>
                </a:lnTo>
                <a:lnTo>
                  <a:pt x="6865408" y="1939116"/>
                </a:lnTo>
                <a:lnTo>
                  <a:pt x="571500" y="1940579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06169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Option 1.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E8D2BAB3-9EB1-B243-8C9D-B7DB237CFA5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3716000" cy="13716000"/>
          </a:xfrm>
          <a:prstGeom prst="rect">
            <a:avLst/>
          </a:prstGeom>
        </p:spPr>
      </p:pic>
      <p:sp>
        <p:nvSpPr>
          <p:cNvPr id="6" name="Text Placeholder 8">
            <a:extLst>
              <a:ext uri="{FF2B5EF4-FFF2-40B4-BE49-F238E27FC236}">
                <a16:creationId xmlns:a16="http://schemas.microsoft.com/office/drawing/2014/main" id="{CA75102F-625F-4A31-B654-0BB12D913BBB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47134" y="9279429"/>
            <a:ext cx="6868688" cy="990217"/>
          </a:xfrm>
          <a:prstGeom prst="rect">
            <a:avLst/>
          </a:prstGeom>
          <a:solidFill>
            <a:schemeClr val="tx1"/>
          </a:solidFill>
        </p:spPr>
        <p:txBody>
          <a:bodyPr wrap="square" lIns="216000" tIns="216000" rIns="216000" bIns="216000" anchor="ctr">
            <a:spAutoFit/>
          </a:bodyPr>
          <a:lstStyle>
            <a:lvl1pPr marL="0" indent="0">
              <a:lnSpc>
                <a:spcPct val="100000"/>
              </a:lnSpc>
              <a:buNone/>
              <a:defRPr sz="3600" b="1">
                <a:solidFill>
                  <a:srgbClr val="FFFFFF"/>
                </a:solidFill>
              </a:defRPr>
            </a:lvl1pPr>
            <a:lvl2pPr marL="400003" indent="0">
              <a:buNone/>
              <a:defRPr sz="2800" b="1">
                <a:solidFill>
                  <a:srgbClr val="FFFFFF"/>
                </a:solidFill>
              </a:defRPr>
            </a:lvl2pPr>
            <a:lvl3pPr marL="800006" indent="0">
              <a:buNone/>
              <a:defRPr sz="2800" b="1">
                <a:solidFill>
                  <a:srgbClr val="FFFFFF"/>
                </a:solidFill>
              </a:defRPr>
            </a:lvl3pPr>
            <a:lvl4pPr marL="1200009" indent="0">
              <a:buNone/>
              <a:defRPr sz="2800" b="1">
                <a:solidFill>
                  <a:srgbClr val="FFFFFF"/>
                </a:solidFill>
              </a:defRPr>
            </a:lvl4pPr>
            <a:lvl5pPr marL="1600012" indent="0">
              <a:buNone/>
              <a:defRPr sz="2800" b="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&gt; CTA Open Sans (Bold) 36pt</a:t>
            </a:r>
            <a:endParaRPr lang="en-GB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EA17996-58BC-B8C3-3CBC-C658F9A13293}"/>
              </a:ext>
            </a:extLst>
          </p:cNvPr>
          <p:cNvSpPr/>
          <p:nvPr userDrawn="1"/>
        </p:nvSpPr>
        <p:spPr>
          <a:xfrm>
            <a:off x="6834250" y="11801990"/>
            <a:ext cx="6881750" cy="1914010"/>
          </a:xfrm>
          <a:custGeom>
            <a:avLst/>
            <a:gdLst>
              <a:gd name="connsiteX0" fmla="*/ 0 w 7027333"/>
              <a:gd name="connsiteY0" fmla="*/ 0 h 1913467"/>
              <a:gd name="connsiteX1" fmla="*/ 7027333 w 7027333"/>
              <a:gd name="connsiteY1" fmla="*/ 0 h 1913467"/>
              <a:gd name="connsiteX2" fmla="*/ 7027333 w 7027333"/>
              <a:gd name="connsiteY2" fmla="*/ 1913467 h 1913467"/>
              <a:gd name="connsiteX3" fmla="*/ 0 w 7027333"/>
              <a:gd name="connsiteY3" fmla="*/ 1913467 h 1913467"/>
              <a:gd name="connsiteX4" fmla="*/ 0 w 7027333"/>
              <a:gd name="connsiteY4" fmla="*/ 0 h 1913467"/>
              <a:gd name="connsiteX0" fmla="*/ 476250 w 7027333"/>
              <a:gd name="connsiteY0" fmla="*/ 0 h 1922992"/>
              <a:gd name="connsiteX1" fmla="*/ 7027333 w 7027333"/>
              <a:gd name="connsiteY1" fmla="*/ 9525 h 1922992"/>
              <a:gd name="connsiteX2" fmla="*/ 7027333 w 7027333"/>
              <a:gd name="connsiteY2" fmla="*/ 1922992 h 1922992"/>
              <a:gd name="connsiteX3" fmla="*/ 0 w 7027333"/>
              <a:gd name="connsiteY3" fmla="*/ 1922992 h 1922992"/>
              <a:gd name="connsiteX4" fmla="*/ 476250 w 7027333"/>
              <a:gd name="connsiteY4" fmla="*/ 0 h 1922992"/>
              <a:gd name="connsiteX0" fmla="*/ 171450 w 7027333"/>
              <a:gd name="connsiteY0" fmla="*/ 0 h 1913467"/>
              <a:gd name="connsiteX1" fmla="*/ 7027333 w 7027333"/>
              <a:gd name="connsiteY1" fmla="*/ 0 h 1913467"/>
              <a:gd name="connsiteX2" fmla="*/ 7027333 w 7027333"/>
              <a:gd name="connsiteY2" fmla="*/ 1913467 h 1913467"/>
              <a:gd name="connsiteX3" fmla="*/ 0 w 7027333"/>
              <a:gd name="connsiteY3" fmla="*/ 1913467 h 1913467"/>
              <a:gd name="connsiteX4" fmla="*/ 171450 w 7027333"/>
              <a:gd name="connsiteY4" fmla="*/ 0 h 1913467"/>
              <a:gd name="connsiteX0" fmla="*/ 0 w 6855883"/>
              <a:gd name="connsiteY0" fmla="*/ 0 h 1922992"/>
              <a:gd name="connsiteX1" fmla="*/ 6855883 w 6855883"/>
              <a:gd name="connsiteY1" fmla="*/ 0 h 1922992"/>
              <a:gd name="connsiteX2" fmla="*/ 6855883 w 6855883"/>
              <a:gd name="connsiteY2" fmla="*/ 1913467 h 1922992"/>
              <a:gd name="connsiteX3" fmla="*/ 600075 w 6855883"/>
              <a:gd name="connsiteY3" fmla="*/ 1922992 h 1922992"/>
              <a:gd name="connsiteX4" fmla="*/ 0 w 6855883"/>
              <a:gd name="connsiteY4" fmla="*/ 0 h 1922992"/>
              <a:gd name="connsiteX0" fmla="*/ 0 w 6855883"/>
              <a:gd name="connsiteY0" fmla="*/ 0 h 1932517"/>
              <a:gd name="connsiteX1" fmla="*/ 6855883 w 6855883"/>
              <a:gd name="connsiteY1" fmla="*/ 0 h 1932517"/>
              <a:gd name="connsiteX2" fmla="*/ 6855883 w 6855883"/>
              <a:gd name="connsiteY2" fmla="*/ 1913467 h 1932517"/>
              <a:gd name="connsiteX3" fmla="*/ 571500 w 6855883"/>
              <a:gd name="connsiteY3" fmla="*/ 1932517 h 1932517"/>
              <a:gd name="connsiteX4" fmla="*/ 0 w 6855883"/>
              <a:gd name="connsiteY4" fmla="*/ 0 h 1932517"/>
              <a:gd name="connsiteX0" fmla="*/ 0 w 6865408"/>
              <a:gd name="connsiteY0" fmla="*/ 0 h 1932517"/>
              <a:gd name="connsiteX1" fmla="*/ 6855883 w 6865408"/>
              <a:gd name="connsiteY1" fmla="*/ 0 h 1932517"/>
              <a:gd name="connsiteX2" fmla="*/ 6865408 w 6865408"/>
              <a:gd name="connsiteY2" fmla="*/ 1922992 h 1932517"/>
              <a:gd name="connsiteX3" fmla="*/ 571500 w 6865408"/>
              <a:gd name="connsiteY3" fmla="*/ 1932517 h 1932517"/>
              <a:gd name="connsiteX4" fmla="*/ 0 w 6865408"/>
              <a:gd name="connsiteY4" fmla="*/ 0 h 1932517"/>
              <a:gd name="connsiteX0" fmla="*/ 0 w 6865408"/>
              <a:gd name="connsiteY0" fmla="*/ 0 h 1940579"/>
              <a:gd name="connsiteX1" fmla="*/ 6855883 w 6865408"/>
              <a:gd name="connsiteY1" fmla="*/ 0 h 1940579"/>
              <a:gd name="connsiteX2" fmla="*/ 6865408 w 6865408"/>
              <a:gd name="connsiteY2" fmla="*/ 1922992 h 1940579"/>
              <a:gd name="connsiteX3" fmla="*/ 571500 w 6865408"/>
              <a:gd name="connsiteY3" fmla="*/ 1940579 h 1940579"/>
              <a:gd name="connsiteX4" fmla="*/ 0 w 6865408"/>
              <a:gd name="connsiteY4" fmla="*/ 0 h 1940579"/>
              <a:gd name="connsiteX0" fmla="*/ 0 w 6865408"/>
              <a:gd name="connsiteY0" fmla="*/ 0 h 1940579"/>
              <a:gd name="connsiteX1" fmla="*/ 6855883 w 6865408"/>
              <a:gd name="connsiteY1" fmla="*/ 0 h 1940579"/>
              <a:gd name="connsiteX2" fmla="*/ 6865408 w 6865408"/>
              <a:gd name="connsiteY2" fmla="*/ 1939116 h 1940579"/>
              <a:gd name="connsiteX3" fmla="*/ 571500 w 6865408"/>
              <a:gd name="connsiteY3" fmla="*/ 1940579 h 1940579"/>
              <a:gd name="connsiteX4" fmla="*/ 0 w 6865408"/>
              <a:gd name="connsiteY4" fmla="*/ 0 h 19405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65408" h="1940579">
                <a:moveTo>
                  <a:pt x="0" y="0"/>
                </a:moveTo>
                <a:lnTo>
                  <a:pt x="6855883" y="0"/>
                </a:lnTo>
                <a:lnTo>
                  <a:pt x="6865408" y="1939116"/>
                </a:lnTo>
                <a:lnTo>
                  <a:pt x="571500" y="1940579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78423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Option 1.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E8D2BAB3-9EB1-B243-8C9D-B7DB237CFA5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3716000" cy="13716000"/>
          </a:xfrm>
          <a:prstGeom prst="rect">
            <a:avLst/>
          </a:prstGeom>
        </p:spPr>
      </p:pic>
      <p:sp>
        <p:nvSpPr>
          <p:cNvPr id="6" name="Text Placeholder 8">
            <a:extLst>
              <a:ext uri="{FF2B5EF4-FFF2-40B4-BE49-F238E27FC236}">
                <a16:creationId xmlns:a16="http://schemas.microsoft.com/office/drawing/2014/main" id="{CA75102F-625F-4A31-B654-0BB12D913BBB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47134" y="9279429"/>
            <a:ext cx="6868688" cy="990217"/>
          </a:xfrm>
          <a:prstGeom prst="rect">
            <a:avLst/>
          </a:prstGeom>
          <a:solidFill>
            <a:schemeClr val="tx1"/>
          </a:solidFill>
        </p:spPr>
        <p:txBody>
          <a:bodyPr wrap="square" lIns="216000" tIns="216000" rIns="216000" bIns="216000" anchor="ctr">
            <a:spAutoFit/>
          </a:bodyPr>
          <a:lstStyle>
            <a:lvl1pPr marL="0" indent="0">
              <a:lnSpc>
                <a:spcPct val="100000"/>
              </a:lnSpc>
              <a:buNone/>
              <a:defRPr sz="3600" b="1">
                <a:solidFill>
                  <a:srgbClr val="FFFFFF"/>
                </a:solidFill>
              </a:defRPr>
            </a:lvl1pPr>
            <a:lvl2pPr marL="400003" indent="0">
              <a:buNone/>
              <a:defRPr sz="2800" b="1">
                <a:solidFill>
                  <a:srgbClr val="FFFFFF"/>
                </a:solidFill>
              </a:defRPr>
            </a:lvl2pPr>
            <a:lvl3pPr marL="800006" indent="0">
              <a:buNone/>
              <a:defRPr sz="2800" b="1">
                <a:solidFill>
                  <a:srgbClr val="FFFFFF"/>
                </a:solidFill>
              </a:defRPr>
            </a:lvl3pPr>
            <a:lvl4pPr marL="1200009" indent="0">
              <a:buNone/>
              <a:defRPr sz="2800" b="1">
                <a:solidFill>
                  <a:srgbClr val="FFFFFF"/>
                </a:solidFill>
              </a:defRPr>
            </a:lvl4pPr>
            <a:lvl5pPr marL="1600012" indent="0">
              <a:buNone/>
              <a:defRPr sz="2800" b="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&gt; CTA Open Sans (Bold) 36pt</a:t>
            </a:r>
            <a:endParaRPr lang="en-GB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EA17996-58BC-B8C3-3CBC-C658F9A13293}"/>
              </a:ext>
            </a:extLst>
          </p:cNvPr>
          <p:cNvSpPr/>
          <p:nvPr userDrawn="1"/>
        </p:nvSpPr>
        <p:spPr>
          <a:xfrm>
            <a:off x="6834250" y="11801990"/>
            <a:ext cx="6881750" cy="1914010"/>
          </a:xfrm>
          <a:custGeom>
            <a:avLst/>
            <a:gdLst>
              <a:gd name="connsiteX0" fmla="*/ 0 w 7027333"/>
              <a:gd name="connsiteY0" fmla="*/ 0 h 1913467"/>
              <a:gd name="connsiteX1" fmla="*/ 7027333 w 7027333"/>
              <a:gd name="connsiteY1" fmla="*/ 0 h 1913467"/>
              <a:gd name="connsiteX2" fmla="*/ 7027333 w 7027333"/>
              <a:gd name="connsiteY2" fmla="*/ 1913467 h 1913467"/>
              <a:gd name="connsiteX3" fmla="*/ 0 w 7027333"/>
              <a:gd name="connsiteY3" fmla="*/ 1913467 h 1913467"/>
              <a:gd name="connsiteX4" fmla="*/ 0 w 7027333"/>
              <a:gd name="connsiteY4" fmla="*/ 0 h 1913467"/>
              <a:gd name="connsiteX0" fmla="*/ 476250 w 7027333"/>
              <a:gd name="connsiteY0" fmla="*/ 0 h 1922992"/>
              <a:gd name="connsiteX1" fmla="*/ 7027333 w 7027333"/>
              <a:gd name="connsiteY1" fmla="*/ 9525 h 1922992"/>
              <a:gd name="connsiteX2" fmla="*/ 7027333 w 7027333"/>
              <a:gd name="connsiteY2" fmla="*/ 1922992 h 1922992"/>
              <a:gd name="connsiteX3" fmla="*/ 0 w 7027333"/>
              <a:gd name="connsiteY3" fmla="*/ 1922992 h 1922992"/>
              <a:gd name="connsiteX4" fmla="*/ 476250 w 7027333"/>
              <a:gd name="connsiteY4" fmla="*/ 0 h 1922992"/>
              <a:gd name="connsiteX0" fmla="*/ 171450 w 7027333"/>
              <a:gd name="connsiteY0" fmla="*/ 0 h 1913467"/>
              <a:gd name="connsiteX1" fmla="*/ 7027333 w 7027333"/>
              <a:gd name="connsiteY1" fmla="*/ 0 h 1913467"/>
              <a:gd name="connsiteX2" fmla="*/ 7027333 w 7027333"/>
              <a:gd name="connsiteY2" fmla="*/ 1913467 h 1913467"/>
              <a:gd name="connsiteX3" fmla="*/ 0 w 7027333"/>
              <a:gd name="connsiteY3" fmla="*/ 1913467 h 1913467"/>
              <a:gd name="connsiteX4" fmla="*/ 171450 w 7027333"/>
              <a:gd name="connsiteY4" fmla="*/ 0 h 1913467"/>
              <a:gd name="connsiteX0" fmla="*/ 0 w 6855883"/>
              <a:gd name="connsiteY0" fmla="*/ 0 h 1922992"/>
              <a:gd name="connsiteX1" fmla="*/ 6855883 w 6855883"/>
              <a:gd name="connsiteY1" fmla="*/ 0 h 1922992"/>
              <a:gd name="connsiteX2" fmla="*/ 6855883 w 6855883"/>
              <a:gd name="connsiteY2" fmla="*/ 1913467 h 1922992"/>
              <a:gd name="connsiteX3" fmla="*/ 600075 w 6855883"/>
              <a:gd name="connsiteY3" fmla="*/ 1922992 h 1922992"/>
              <a:gd name="connsiteX4" fmla="*/ 0 w 6855883"/>
              <a:gd name="connsiteY4" fmla="*/ 0 h 1922992"/>
              <a:gd name="connsiteX0" fmla="*/ 0 w 6855883"/>
              <a:gd name="connsiteY0" fmla="*/ 0 h 1932517"/>
              <a:gd name="connsiteX1" fmla="*/ 6855883 w 6855883"/>
              <a:gd name="connsiteY1" fmla="*/ 0 h 1932517"/>
              <a:gd name="connsiteX2" fmla="*/ 6855883 w 6855883"/>
              <a:gd name="connsiteY2" fmla="*/ 1913467 h 1932517"/>
              <a:gd name="connsiteX3" fmla="*/ 571500 w 6855883"/>
              <a:gd name="connsiteY3" fmla="*/ 1932517 h 1932517"/>
              <a:gd name="connsiteX4" fmla="*/ 0 w 6855883"/>
              <a:gd name="connsiteY4" fmla="*/ 0 h 1932517"/>
              <a:gd name="connsiteX0" fmla="*/ 0 w 6865408"/>
              <a:gd name="connsiteY0" fmla="*/ 0 h 1932517"/>
              <a:gd name="connsiteX1" fmla="*/ 6855883 w 6865408"/>
              <a:gd name="connsiteY1" fmla="*/ 0 h 1932517"/>
              <a:gd name="connsiteX2" fmla="*/ 6865408 w 6865408"/>
              <a:gd name="connsiteY2" fmla="*/ 1922992 h 1932517"/>
              <a:gd name="connsiteX3" fmla="*/ 571500 w 6865408"/>
              <a:gd name="connsiteY3" fmla="*/ 1932517 h 1932517"/>
              <a:gd name="connsiteX4" fmla="*/ 0 w 6865408"/>
              <a:gd name="connsiteY4" fmla="*/ 0 h 1932517"/>
              <a:gd name="connsiteX0" fmla="*/ 0 w 6865408"/>
              <a:gd name="connsiteY0" fmla="*/ 0 h 1940579"/>
              <a:gd name="connsiteX1" fmla="*/ 6855883 w 6865408"/>
              <a:gd name="connsiteY1" fmla="*/ 0 h 1940579"/>
              <a:gd name="connsiteX2" fmla="*/ 6865408 w 6865408"/>
              <a:gd name="connsiteY2" fmla="*/ 1922992 h 1940579"/>
              <a:gd name="connsiteX3" fmla="*/ 571500 w 6865408"/>
              <a:gd name="connsiteY3" fmla="*/ 1940579 h 1940579"/>
              <a:gd name="connsiteX4" fmla="*/ 0 w 6865408"/>
              <a:gd name="connsiteY4" fmla="*/ 0 h 1940579"/>
              <a:gd name="connsiteX0" fmla="*/ 0 w 6865408"/>
              <a:gd name="connsiteY0" fmla="*/ 0 h 1940579"/>
              <a:gd name="connsiteX1" fmla="*/ 6855883 w 6865408"/>
              <a:gd name="connsiteY1" fmla="*/ 0 h 1940579"/>
              <a:gd name="connsiteX2" fmla="*/ 6865408 w 6865408"/>
              <a:gd name="connsiteY2" fmla="*/ 1939116 h 1940579"/>
              <a:gd name="connsiteX3" fmla="*/ 571500 w 6865408"/>
              <a:gd name="connsiteY3" fmla="*/ 1940579 h 1940579"/>
              <a:gd name="connsiteX4" fmla="*/ 0 w 6865408"/>
              <a:gd name="connsiteY4" fmla="*/ 0 h 19405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65408" h="1940579">
                <a:moveTo>
                  <a:pt x="0" y="0"/>
                </a:moveTo>
                <a:lnTo>
                  <a:pt x="6855883" y="0"/>
                </a:lnTo>
                <a:lnTo>
                  <a:pt x="6865408" y="1939116"/>
                </a:lnTo>
                <a:lnTo>
                  <a:pt x="571500" y="1940579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81422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Option 1.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E8D2BAB3-9EB1-B243-8C9D-B7DB237CFA5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3716000" cy="13716000"/>
          </a:xfrm>
          <a:prstGeom prst="rect">
            <a:avLst/>
          </a:prstGeom>
        </p:spPr>
      </p:pic>
      <p:sp>
        <p:nvSpPr>
          <p:cNvPr id="6" name="Text Placeholder 8">
            <a:extLst>
              <a:ext uri="{FF2B5EF4-FFF2-40B4-BE49-F238E27FC236}">
                <a16:creationId xmlns:a16="http://schemas.microsoft.com/office/drawing/2014/main" id="{CA75102F-625F-4A31-B654-0BB12D913BBB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47134" y="9279429"/>
            <a:ext cx="6868688" cy="990217"/>
          </a:xfrm>
          <a:prstGeom prst="rect">
            <a:avLst/>
          </a:prstGeom>
          <a:solidFill>
            <a:schemeClr val="tx1"/>
          </a:solidFill>
        </p:spPr>
        <p:txBody>
          <a:bodyPr wrap="square" lIns="216000" tIns="216000" rIns="216000" bIns="216000" anchor="ctr">
            <a:spAutoFit/>
          </a:bodyPr>
          <a:lstStyle>
            <a:lvl1pPr marL="0" indent="0">
              <a:lnSpc>
                <a:spcPct val="100000"/>
              </a:lnSpc>
              <a:buNone/>
              <a:defRPr sz="3600" b="1">
                <a:solidFill>
                  <a:srgbClr val="FFFFFF"/>
                </a:solidFill>
              </a:defRPr>
            </a:lvl1pPr>
            <a:lvl2pPr marL="400003" indent="0">
              <a:buNone/>
              <a:defRPr sz="2800" b="1">
                <a:solidFill>
                  <a:srgbClr val="FFFFFF"/>
                </a:solidFill>
              </a:defRPr>
            </a:lvl2pPr>
            <a:lvl3pPr marL="800006" indent="0">
              <a:buNone/>
              <a:defRPr sz="2800" b="1">
                <a:solidFill>
                  <a:srgbClr val="FFFFFF"/>
                </a:solidFill>
              </a:defRPr>
            </a:lvl3pPr>
            <a:lvl4pPr marL="1200009" indent="0">
              <a:buNone/>
              <a:defRPr sz="2800" b="1">
                <a:solidFill>
                  <a:srgbClr val="FFFFFF"/>
                </a:solidFill>
              </a:defRPr>
            </a:lvl4pPr>
            <a:lvl5pPr marL="1600012" indent="0">
              <a:buNone/>
              <a:defRPr sz="2800" b="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&gt; CTA Open Sans (Bold) 36pt</a:t>
            </a:r>
            <a:endParaRPr lang="en-GB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EA17996-58BC-B8C3-3CBC-C658F9A13293}"/>
              </a:ext>
            </a:extLst>
          </p:cNvPr>
          <p:cNvSpPr/>
          <p:nvPr userDrawn="1"/>
        </p:nvSpPr>
        <p:spPr>
          <a:xfrm>
            <a:off x="6834250" y="11801990"/>
            <a:ext cx="6881750" cy="1914010"/>
          </a:xfrm>
          <a:custGeom>
            <a:avLst/>
            <a:gdLst>
              <a:gd name="connsiteX0" fmla="*/ 0 w 7027333"/>
              <a:gd name="connsiteY0" fmla="*/ 0 h 1913467"/>
              <a:gd name="connsiteX1" fmla="*/ 7027333 w 7027333"/>
              <a:gd name="connsiteY1" fmla="*/ 0 h 1913467"/>
              <a:gd name="connsiteX2" fmla="*/ 7027333 w 7027333"/>
              <a:gd name="connsiteY2" fmla="*/ 1913467 h 1913467"/>
              <a:gd name="connsiteX3" fmla="*/ 0 w 7027333"/>
              <a:gd name="connsiteY3" fmla="*/ 1913467 h 1913467"/>
              <a:gd name="connsiteX4" fmla="*/ 0 w 7027333"/>
              <a:gd name="connsiteY4" fmla="*/ 0 h 1913467"/>
              <a:gd name="connsiteX0" fmla="*/ 476250 w 7027333"/>
              <a:gd name="connsiteY0" fmla="*/ 0 h 1922992"/>
              <a:gd name="connsiteX1" fmla="*/ 7027333 w 7027333"/>
              <a:gd name="connsiteY1" fmla="*/ 9525 h 1922992"/>
              <a:gd name="connsiteX2" fmla="*/ 7027333 w 7027333"/>
              <a:gd name="connsiteY2" fmla="*/ 1922992 h 1922992"/>
              <a:gd name="connsiteX3" fmla="*/ 0 w 7027333"/>
              <a:gd name="connsiteY3" fmla="*/ 1922992 h 1922992"/>
              <a:gd name="connsiteX4" fmla="*/ 476250 w 7027333"/>
              <a:gd name="connsiteY4" fmla="*/ 0 h 1922992"/>
              <a:gd name="connsiteX0" fmla="*/ 171450 w 7027333"/>
              <a:gd name="connsiteY0" fmla="*/ 0 h 1913467"/>
              <a:gd name="connsiteX1" fmla="*/ 7027333 w 7027333"/>
              <a:gd name="connsiteY1" fmla="*/ 0 h 1913467"/>
              <a:gd name="connsiteX2" fmla="*/ 7027333 w 7027333"/>
              <a:gd name="connsiteY2" fmla="*/ 1913467 h 1913467"/>
              <a:gd name="connsiteX3" fmla="*/ 0 w 7027333"/>
              <a:gd name="connsiteY3" fmla="*/ 1913467 h 1913467"/>
              <a:gd name="connsiteX4" fmla="*/ 171450 w 7027333"/>
              <a:gd name="connsiteY4" fmla="*/ 0 h 1913467"/>
              <a:gd name="connsiteX0" fmla="*/ 0 w 6855883"/>
              <a:gd name="connsiteY0" fmla="*/ 0 h 1922992"/>
              <a:gd name="connsiteX1" fmla="*/ 6855883 w 6855883"/>
              <a:gd name="connsiteY1" fmla="*/ 0 h 1922992"/>
              <a:gd name="connsiteX2" fmla="*/ 6855883 w 6855883"/>
              <a:gd name="connsiteY2" fmla="*/ 1913467 h 1922992"/>
              <a:gd name="connsiteX3" fmla="*/ 600075 w 6855883"/>
              <a:gd name="connsiteY3" fmla="*/ 1922992 h 1922992"/>
              <a:gd name="connsiteX4" fmla="*/ 0 w 6855883"/>
              <a:gd name="connsiteY4" fmla="*/ 0 h 1922992"/>
              <a:gd name="connsiteX0" fmla="*/ 0 w 6855883"/>
              <a:gd name="connsiteY0" fmla="*/ 0 h 1932517"/>
              <a:gd name="connsiteX1" fmla="*/ 6855883 w 6855883"/>
              <a:gd name="connsiteY1" fmla="*/ 0 h 1932517"/>
              <a:gd name="connsiteX2" fmla="*/ 6855883 w 6855883"/>
              <a:gd name="connsiteY2" fmla="*/ 1913467 h 1932517"/>
              <a:gd name="connsiteX3" fmla="*/ 571500 w 6855883"/>
              <a:gd name="connsiteY3" fmla="*/ 1932517 h 1932517"/>
              <a:gd name="connsiteX4" fmla="*/ 0 w 6855883"/>
              <a:gd name="connsiteY4" fmla="*/ 0 h 1932517"/>
              <a:gd name="connsiteX0" fmla="*/ 0 w 6865408"/>
              <a:gd name="connsiteY0" fmla="*/ 0 h 1932517"/>
              <a:gd name="connsiteX1" fmla="*/ 6855883 w 6865408"/>
              <a:gd name="connsiteY1" fmla="*/ 0 h 1932517"/>
              <a:gd name="connsiteX2" fmla="*/ 6865408 w 6865408"/>
              <a:gd name="connsiteY2" fmla="*/ 1922992 h 1932517"/>
              <a:gd name="connsiteX3" fmla="*/ 571500 w 6865408"/>
              <a:gd name="connsiteY3" fmla="*/ 1932517 h 1932517"/>
              <a:gd name="connsiteX4" fmla="*/ 0 w 6865408"/>
              <a:gd name="connsiteY4" fmla="*/ 0 h 1932517"/>
              <a:gd name="connsiteX0" fmla="*/ 0 w 6865408"/>
              <a:gd name="connsiteY0" fmla="*/ 0 h 1940579"/>
              <a:gd name="connsiteX1" fmla="*/ 6855883 w 6865408"/>
              <a:gd name="connsiteY1" fmla="*/ 0 h 1940579"/>
              <a:gd name="connsiteX2" fmla="*/ 6865408 w 6865408"/>
              <a:gd name="connsiteY2" fmla="*/ 1922992 h 1940579"/>
              <a:gd name="connsiteX3" fmla="*/ 571500 w 6865408"/>
              <a:gd name="connsiteY3" fmla="*/ 1940579 h 1940579"/>
              <a:gd name="connsiteX4" fmla="*/ 0 w 6865408"/>
              <a:gd name="connsiteY4" fmla="*/ 0 h 1940579"/>
              <a:gd name="connsiteX0" fmla="*/ 0 w 6865408"/>
              <a:gd name="connsiteY0" fmla="*/ 0 h 1940579"/>
              <a:gd name="connsiteX1" fmla="*/ 6855883 w 6865408"/>
              <a:gd name="connsiteY1" fmla="*/ 0 h 1940579"/>
              <a:gd name="connsiteX2" fmla="*/ 6865408 w 6865408"/>
              <a:gd name="connsiteY2" fmla="*/ 1939116 h 1940579"/>
              <a:gd name="connsiteX3" fmla="*/ 571500 w 6865408"/>
              <a:gd name="connsiteY3" fmla="*/ 1940579 h 1940579"/>
              <a:gd name="connsiteX4" fmla="*/ 0 w 6865408"/>
              <a:gd name="connsiteY4" fmla="*/ 0 h 19405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65408" h="1940579">
                <a:moveTo>
                  <a:pt x="0" y="0"/>
                </a:moveTo>
                <a:lnTo>
                  <a:pt x="6855883" y="0"/>
                </a:lnTo>
                <a:lnTo>
                  <a:pt x="6865408" y="1939116"/>
                </a:lnTo>
                <a:lnTo>
                  <a:pt x="571500" y="1940579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30372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Option 1.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E8D2BAB3-9EB1-B243-8C9D-B7DB237CFA5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3716000" cy="13716000"/>
          </a:xfrm>
          <a:prstGeom prst="rect">
            <a:avLst/>
          </a:prstGeom>
        </p:spPr>
      </p:pic>
      <p:sp>
        <p:nvSpPr>
          <p:cNvPr id="6" name="Text Placeholder 8">
            <a:extLst>
              <a:ext uri="{FF2B5EF4-FFF2-40B4-BE49-F238E27FC236}">
                <a16:creationId xmlns:a16="http://schemas.microsoft.com/office/drawing/2014/main" id="{CA75102F-625F-4A31-B654-0BB12D913BBB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47134" y="9279429"/>
            <a:ext cx="6868688" cy="990217"/>
          </a:xfrm>
          <a:prstGeom prst="rect">
            <a:avLst/>
          </a:prstGeom>
          <a:solidFill>
            <a:schemeClr val="tx1"/>
          </a:solidFill>
        </p:spPr>
        <p:txBody>
          <a:bodyPr wrap="square" lIns="216000" tIns="216000" rIns="216000" bIns="216000" anchor="ctr">
            <a:spAutoFit/>
          </a:bodyPr>
          <a:lstStyle>
            <a:lvl1pPr marL="0" indent="0">
              <a:lnSpc>
                <a:spcPct val="100000"/>
              </a:lnSpc>
              <a:buNone/>
              <a:defRPr sz="3600" b="1">
                <a:solidFill>
                  <a:srgbClr val="FFFFFF"/>
                </a:solidFill>
              </a:defRPr>
            </a:lvl1pPr>
            <a:lvl2pPr marL="400003" indent="0">
              <a:buNone/>
              <a:defRPr sz="2800" b="1">
                <a:solidFill>
                  <a:srgbClr val="FFFFFF"/>
                </a:solidFill>
              </a:defRPr>
            </a:lvl2pPr>
            <a:lvl3pPr marL="800006" indent="0">
              <a:buNone/>
              <a:defRPr sz="2800" b="1">
                <a:solidFill>
                  <a:srgbClr val="FFFFFF"/>
                </a:solidFill>
              </a:defRPr>
            </a:lvl3pPr>
            <a:lvl4pPr marL="1200009" indent="0">
              <a:buNone/>
              <a:defRPr sz="2800" b="1">
                <a:solidFill>
                  <a:srgbClr val="FFFFFF"/>
                </a:solidFill>
              </a:defRPr>
            </a:lvl4pPr>
            <a:lvl5pPr marL="1600012" indent="0">
              <a:buNone/>
              <a:defRPr sz="2800" b="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&gt; CTA Open Sans (Bold) 36pt</a:t>
            </a:r>
            <a:endParaRPr lang="en-GB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EA17996-58BC-B8C3-3CBC-C658F9A13293}"/>
              </a:ext>
            </a:extLst>
          </p:cNvPr>
          <p:cNvSpPr/>
          <p:nvPr userDrawn="1"/>
        </p:nvSpPr>
        <p:spPr>
          <a:xfrm>
            <a:off x="6834250" y="11801990"/>
            <a:ext cx="6881750" cy="1914010"/>
          </a:xfrm>
          <a:custGeom>
            <a:avLst/>
            <a:gdLst>
              <a:gd name="connsiteX0" fmla="*/ 0 w 7027333"/>
              <a:gd name="connsiteY0" fmla="*/ 0 h 1913467"/>
              <a:gd name="connsiteX1" fmla="*/ 7027333 w 7027333"/>
              <a:gd name="connsiteY1" fmla="*/ 0 h 1913467"/>
              <a:gd name="connsiteX2" fmla="*/ 7027333 w 7027333"/>
              <a:gd name="connsiteY2" fmla="*/ 1913467 h 1913467"/>
              <a:gd name="connsiteX3" fmla="*/ 0 w 7027333"/>
              <a:gd name="connsiteY3" fmla="*/ 1913467 h 1913467"/>
              <a:gd name="connsiteX4" fmla="*/ 0 w 7027333"/>
              <a:gd name="connsiteY4" fmla="*/ 0 h 1913467"/>
              <a:gd name="connsiteX0" fmla="*/ 476250 w 7027333"/>
              <a:gd name="connsiteY0" fmla="*/ 0 h 1922992"/>
              <a:gd name="connsiteX1" fmla="*/ 7027333 w 7027333"/>
              <a:gd name="connsiteY1" fmla="*/ 9525 h 1922992"/>
              <a:gd name="connsiteX2" fmla="*/ 7027333 w 7027333"/>
              <a:gd name="connsiteY2" fmla="*/ 1922992 h 1922992"/>
              <a:gd name="connsiteX3" fmla="*/ 0 w 7027333"/>
              <a:gd name="connsiteY3" fmla="*/ 1922992 h 1922992"/>
              <a:gd name="connsiteX4" fmla="*/ 476250 w 7027333"/>
              <a:gd name="connsiteY4" fmla="*/ 0 h 1922992"/>
              <a:gd name="connsiteX0" fmla="*/ 171450 w 7027333"/>
              <a:gd name="connsiteY0" fmla="*/ 0 h 1913467"/>
              <a:gd name="connsiteX1" fmla="*/ 7027333 w 7027333"/>
              <a:gd name="connsiteY1" fmla="*/ 0 h 1913467"/>
              <a:gd name="connsiteX2" fmla="*/ 7027333 w 7027333"/>
              <a:gd name="connsiteY2" fmla="*/ 1913467 h 1913467"/>
              <a:gd name="connsiteX3" fmla="*/ 0 w 7027333"/>
              <a:gd name="connsiteY3" fmla="*/ 1913467 h 1913467"/>
              <a:gd name="connsiteX4" fmla="*/ 171450 w 7027333"/>
              <a:gd name="connsiteY4" fmla="*/ 0 h 1913467"/>
              <a:gd name="connsiteX0" fmla="*/ 0 w 6855883"/>
              <a:gd name="connsiteY0" fmla="*/ 0 h 1922992"/>
              <a:gd name="connsiteX1" fmla="*/ 6855883 w 6855883"/>
              <a:gd name="connsiteY1" fmla="*/ 0 h 1922992"/>
              <a:gd name="connsiteX2" fmla="*/ 6855883 w 6855883"/>
              <a:gd name="connsiteY2" fmla="*/ 1913467 h 1922992"/>
              <a:gd name="connsiteX3" fmla="*/ 600075 w 6855883"/>
              <a:gd name="connsiteY3" fmla="*/ 1922992 h 1922992"/>
              <a:gd name="connsiteX4" fmla="*/ 0 w 6855883"/>
              <a:gd name="connsiteY4" fmla="*/ 0 h 1922992"/>
              <a:gd name="connsiteX0" fmla="*/ 0 w 6855883"/>
              <a:gd name="connsiteY0" fmla="*/ 0 h 1932517"/>
              <a:gd name="connsiteX1" fmla="*/ 6855883 w 6855883"/>
              <a:gd name="connsiteY1" fmla="*/ 0 h 1932517"/>
              <a:gd name="connsiteX2" fmla="*/ 6855883 w 6855883"/>
              <a:gd name="connsiteY2" fmla="*/ 1913467 h 1932517"/>
              <a:gd name="connsiteX3" fmla="*/ 571500 w 6855883"/>
              <a:gd name="connsiteY3" fmla="*/ 1932517 h 1932517"/>
              <a:gd name="connsiteX4" fmla="*/ 0 w 6855883"/>
              <a:gd name="connsiteY4" fmla="*/ 0 h 1932517"/>
              <a:gd name="connsiteX0" fmla="*/ 0 w 6865408"/>
              <a:gd name="connsiteY0" fmla="*/ 0 h 1932517"/>
              <a:gd name="connsiteX1" fmla="*/ 6855883 w 6865408"/>
              <a:gd name="connsiteY1" fmla="*/ 0 h 1932517"/>
              <a:gd name="connsiteX2" fmla="*/ 6865408 w 6865408"/>
              <a:gd name="connsiteY2" fmla="*/ 1922992 h 1932517"/>
              <a:gd name="connsiteX3" fmla="*/ 571500 w 6865408"/>
              <a:gd name="connsiteY3" fmla="*/ 1932517 h 1932517"/>
              <a:gd name="connsiteX4" fmla="*/ 0 w 6865408"/>
              <a:gd name="connsiteY4" fmla="*/ 0 h 1932517"/>
              <a:gd name="connsiteX0" fmla="*/ 0 w 6865408"/>
              <a:gd name="connsiteY0" fmla="*/ 0 h 1940579"/>
              <a:gd name="connsiteX1" fmla="*/ 6855883 w 6865408"/>
              <a:gd name="connsiteY1" fmla="*/ 0 h 1940579"/>
              <a:gd name="connsiteX2" fmla="*/ 6865408 w 6865408"/>
              <a:gd name="connsiteY2" fmla="*/ 1922992 h 1940579"/>
              <a:gd name="connsiteX3" fmla="*/ 571500 w 6865408"/>
              <a:gd name="connsiteY3" fmla="*/ 1940579 h 1940579"/>
              <a:gd name="connsiteX4" fmla="*/ 0 w 6865408"/>
              <a:gd name="connsiteY4" fmla="*/ 0 h 1940579"/>
              <a:gd name="connsiteX0" fmla="*/ 0 w 6865408"/>
              <a:gd name="connsiteY0" fmla="*/ 0 h 1940579"/>
              <a:gd name="connsiteX1" fmla="*/ 6855883 w 6865408"/>
              <a:gd name="connsiteY1" fmla="*/ 0 h 1940579"/>
              <a:gd name="connsiteX2" fmla="*/ 6865408 w 6865408"/>
              <a:gd name="connsiteY2" fmla="*/ 1939116 h 1940579"/>
              <a:gd name="connsiteX3" fmla="*/ 571500 w 6865408"/>
              <a:gd name="connsiteY3" fmla="*/ 1940579 h 1940579"/>
              <a:gd name="connsiteX4" fmla="*/ 0 w 6865408"/>
              <a:gd name="connsiteY4" fmla="*/ 0 h 19405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65408" h="1940579">
                <a:moveTo>
                  <a:pt x="0" y="0"/>
                </a:moveTo>
                <a:lnTo>
                  <a:pt x="6855883" y="0"/>
                </a:lnTo>
                <a:lnTo>
                  <a:pt x="6865408" y="1939116"/>
                </a:lnTo>
                <a:lnTo>
                  <a:pt x="571500" y="1940579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09444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Option 1.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E8D2BAB3-9EB1-B243-8C9D-B7DB237CFA5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3716000" cy="13716000"/>
          </a:xfrm>
          <a:prstGeom prst="rect">
            <a:avLst/>
          </a:prstGeom>
        </p:spPr>
      </p:pic>
      <p:sp>
        <p:nvSpPr>
          <p:cNvPr id="6" name="Text Placeholder 8">
            <a:extLst>
              <a:ext uri="{FF2B5EF4-FFF2-40B4-BE49-F238E27FC236}">
                <a16:creationId xmlns:a16="http://schemas.microsoft.com/office/drawing/2014/main" id="{CA75102F-625F-4A31-B654-0BB12D913BBB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47134" y="9279429"/>
            <a:ext cx="6868688" cy="990217"/>
          </a:xfrm>
          <a:prstGeom prst="rect">
            <a:avLst/>
          </a:prstGeom>
          <a:solidFill>
            <a:schemeClr val="tx1"/>
          </a:solidFill>
        </p:spPr>
        <p:txBody>
          <a:bodyPr wrap="square" lIns="216000" tIns="216000" rIns="216000" bIns="216000" anchor="ctr">
            <a:spAutoFit/>
          </a:bodyPr>
          <a:lstStyle>
            <a:lvl1pPr marL="0" indent="0">
              <a:lnSpc>
                <a:spcPct val="100000"/>
              </a:lnSpc>
              <a:buNone/>
              <a:defRPr sz="3600" b="1">
                <a:solidFill>
                  <a:srgbClr val="FFFFFF"/>
                </a:solidFill>
              </a:defRPr>
            </a:lvl1pPr>
            <a:lvl2pPr marL="400003" indent="0">
              <a:buNone/>
              <a:defRPr sz="2800" b="1">
                <a:solidFill>
                  <a:srgbClr val="FFFFFF"/>
                </a:solidFill>
              </a:defRPr>
            </a:lvl2pPr>
            <a:lvl3pPr marL="800006" indent="0">
              <a:buNone/>
              <a:defRPr sz="2800" b="1">
                <a:solidFill>
                  <a:srgbClr val="FFFFFF"/>
                </a:solidFill>
              </a:defRPr>
            </a:lvl3pPr>
            <a:lvl4pPr marL="1200009" indent="0">
              <a:buNone/>
              <a:defRPr sz="2800" b="1">
                <a:solidFill>
                  <a:srgbClr val="FFFFFF"/>
                </a:solidFill>
              </a:defRPr>
            </a:lvl4pPr>
            <a:lvl5pPr marL="1600012" indent="0">
              <a:buNone/>
              <a:defRPr sz="2800" b="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&gt; CTA Open Sans (Bold) 36pt</a:t>
            </a:r>
            <a:endParaRPr lang="en-GB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EA17996-58BC-B8C3-3CBC-C658F9A13293}"/>
              </a:ext>
            </a:extLst>
          </p:cNvPr>
          <p:cNvSpPr/>
          <p:nvPr userDrawn="1"/>
        </p:nvSpPr>
        <p:spPr>
          <a:xfrm>
            <a:off x="6834250" y="11801990"/>
            <a:ext cx="6881750" cy="1914010"/>
          </a:xfrm>
          <a:custGeom>
            <a:avLst/>
            <a:gdLst>
              <a:gd name="connsiteX0" fmla="*/ 0 w 7027333"/>
              <a:gd name="connsiteY0" fmla="*/ 0 h 1913467"/>
              <a:gd name="connsiteX1" fmla="*/ 7027333 w 7027333"/>
              <a:gd name="connsiteY1" fmla="*/ 0 h 1913467"/>
              <a:gd name="connsiteX2" fmla="*/ 7027333 w 7027333"/>
              <a:gd name="connsiteY2" fmla="*/ 1913467 h 1913467"/>
              <a:gd name="connsiteX3" fmla="*/ 0 w 7027333"/>
              <a:gd name="connsiteY3" fmla="*/ 1913467 h 1913467"/>
              <a:gd name="connsiteX4" fmla="*/ 0 w 7027333"/>
              <a:gd name="connsiteY4" fmla="*/ 0 h 1913467"/>
              <a:gd name="connsiteX0" fmla="*/ 476250 w 7027333"/>
              <a:gd name="connsiteY0" fmla="*/ 0 h 1922992"/>
              <a:gd name="connsiteX1" fmla="*/ 7027333 w 7027333"/>
              <a:gd name="connsiteY1" fmla="*/ 9525 h 1922992"/>
              <a:gd name="connsiteX2" fmla="*/ 7027333 w 7027333"/>
              <a:gd name="connsiteY2" fmla="*/ 1922992 h 1922992"/>
              <a:gd name="connsiteX3" fmla="*/ 0 w 7027333"/>
              <a:gd name="connsiteY3" fmla="*/ 1922992 h 1922992"/>
              <a:gd name="connsiteX4" fmla="*/ 476250 w 7027333"/>
              <a:gd name="connsiteY4" fmla="*/ 0 h 1922992"/>
              <a:gd name="connsiteX0" fmla="*/ 171450 w 7027333"/>
              <a:gd name="connsiteY0" fmla="*/ 0 h 1913467"/>
              <a:gd name="connsiteX1" fmla="*/ 7027333 w 7027333"/>
              <a:gd name="connsiteY1" fmla="*/ 0 h 1913467"/>
              <a:gd name="connsiteX2" fmla="*/ 7027333 w 7027333"/>
              <a:gd name="connsiteY2" fmla="*/ 1913467 h 1913467"/>
              <a:gd name="connsiteX3" fmla="*/ 0 w 7027333"/>
              <a:gd name="connsiteY3" fmla="*/ 1913467 h 1913467"/>
              <a:gd name="connsiteX4" fmla="*/ 171450 w 7027333"/>
              <a:gd name="connsiteY4" fmla="*/ 0 h 1913467"/>
              <a:gd name="connsiteX0" fmla="*/ 0 w 6855883"/>
              <a:gd name="connsiteY0" fmla="*/ 0 h 1922992"/>
              <a:gd name="connsiteX1" fmla="*/ 6855883 w 6855883"/>
              <a:gd name="connsiteY1" fmla="*/ 0 h 1922992"/>
              <a:gd name="connsiteX2" fmla="*/ 6855883 w 6855883"/>
              <a:gd name="connsiteY2" fmla="*/ 1913467 h 1922992"/>
              <a:gd name="connsiteX3" fmla="*/ 600075 w 6855883"/>
              <a:gd name="connsiteY3" fmla="*/ 1922992 h 1922992"/>
              <a:gd name="connsiteX4" fmla="*/ 0 w 6855883"/>
              <a:gd name="connsiteY4" fmla="*/ 0 h 1922992"/>
              <a:gd name="connsiteX0" fmla="*/ 0 w 6855883"/>
              <a:gd name="connsiteY0" fmla="*/ 0 h 1932517"/>
              <a:gd name="connsiteX1" fmla="*/ 6855883 w 6855883"/>
              <a:gd name="connsiteY1" fmla="*/ 0 h 1932517"/>
              <a:gd name="connsiteX2" fmla="*/ 6855883 w 6855883"/>
              <a:gd name="connsiteY2" fmla="*/ 1913467 h 1932517"/>
              <a:gd name="connsiteX3" fmla="*/ 571500 w 6855883"/>
              <a:gd name="connsiteY3" fmla="*/ 1932517 h 1932517"/>
              <a:gd name="connsiteX4" fmla="*/ 0 w 6855883"/>
              <a:gd name="connsiteY4" fmla="*/ 0 h 1932517"/>
              <a:gd name="connsiteX0" fmla="*/ 0 w 6865408"/>
              <a:gd name="connsiteY0" fmla="*/ 0 h 1932517"/>
              <a:gd name="connsiteX1" fmla="*/ 6855883 w 6865408"/>
              <a:gd name="connsiteY1" fmla="*/ 0 h 1932517"/>
              <a:gd name="connsiteX2" fmla="*/ 6865408 w 6865408"/>
              <a:gd name="connsiteY2" fmla="*/ 1922992 h 1932517"/>
              <a:gd name="connsiteX3" fmla="*/ 571500 w 6865408"/>
              <a:gd name="connsiteY3" fmla="*/ 1932517 h 1932517"/>
              <a:gd name="connsiteX4" fmla="*/ 0 w 6865408"/>
              <a:gd name="connsiteY4" fmla="*/ 0 h 1932517"/>
              <a:gd name="connsiteX0" fmla="*/ 0 w 6865408"/>
              <a:gd name="connsiteY0" fmla="*/ 0 h 1940579"/>
              <a:gd name="connsiteX1" fmla="*/ 6855883 w 6865408"/>
              <a:gd name="connsiteY1" fmla="*/ 0 h 1940579"/>
              <a:gd name="connsiteX2" fmla="*/ 6865408 w 6865408"/>
              <a:gd name="connsiteY2" fmla="*/ 1922992 h 1940579"/>
              <a:gd name="connsiteX3" fmla="*/ 571500 w 6865408"/>
              <a:gd name="connsiteY3" fmla="*/ 1940579 h 1940579"/>
              <a:gd name="connsiteX4" fmla="*/ 0 w 6865408"/>
              <a:gd name="connsiteY4" fmla="*/ 0 h 1940579"/>
              <a:gd name="connsiteX0" fmla="*/ 0 w 6865408"/>
              <a:gd name="connsiteY0" fmla="*/ 0 h 1940579"/>
              <a:gd name="connsiteX1" fmla="*/ 6855883 w 6865408"/>
              <a:gd name="connsiteY1" fmla="*/ 0 h 1940579"/>
              <a:gd name="connsiteX2" fmla="*/ 6865408 w 6865408"/>
              <a:gd name="connsiteY2" fmla="*/ 1939116 h 1940579"/>
              <a:gd name="connsiteX3" fmla="*/ 571500 w 6865408"/>
              <a:gd name="connsiteY3" fmla="*/ 1940579 h 1940579"/>
              <a:gd name="connsiteX4" fmla="*/ 0 w 6865408"/>
              <a:gd name="connsiteY4" fmla="*/ 0 h 19405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65408" h="1940579">
                <a:moveTo>
                  <a:pt x="0" y="0"/>
                </a:moveTo>
                <a:lnTo>
                  <a:pt x="6855883" y="0"/>
                </a:lnTo>
                <a:lnTo>
                  <a:pt x="6865408" y="1939116"/>
                </a:lnTo>
                <a:lnTo>
                  <a:pt x="571500" y="1940579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78318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Option 1.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E8D2BAB3-9EB1-B243-8C9D-B7DB237CFA5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3716000" cy="13716000"/>
          </a:xfrm>
          <a:prstGeom prst="rect">
            <a:avLst/>
          </a:prstGeom>
        </p:spPr>
      </p:pic>
      <p:sp>
        <p:nvSpPr>
          <p:cNvPr id="6" name="Text Placeholder 8">
            <a:extLst>
              <a:ext uri="{FF2B5EF4-FFF2-40B4-BE49-F238E27FC236}">
                <a16:creationId xmlns:a16="http://schemas.microsoft.com/office/drawing/2014/main" id="{CA75102F-625F-4A31-B654-0BB12D913BBB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47134" y="9279429"/>
            <a:ext cx="6868688" cy="990217"/>
          </a:xfrm>
          <a:prstGeom prst="rect">
            <a:avLst/>
          </a:prstGeom>
          <a:solidFill>
            <a:schemeClr val="tx1"/>
          </a:solidFill>
        </p:spPr>
        <p:txBody>
          <a:bodyPr wrap="square" lIns="216000" tIns="216000" rIns="216000" bIns="216000" anchor="ctr">
            <a:spAutoFit/>
          </a:bodyPr>
          <a:lstStyle>
            <a:lvl1pPr marL="0" indent="0">
              <a:lnSpc>
                <a:spcPct val="100000"/>
              </a:lnSpc>
              <a:buNone/>
              <a:defRPr sz="3600" b="1">
                <a:solidFill>
                  <a:srgbClr val="FFFFFF"/>
                </a:solidFill>
              </a:defRPr>
            </a:lvl1pPr>
            <a:lvl2pPr marL="400003" indent="0">
              <a:buNone/>
              <a:defRPr sz="2800" b="1">
                <a:solidFill>
                  <a:srgbClr val="FFFFFF"/>
                </a:solidFill>
              </a:defRPr>
            </a:lvl2pPr>
            <a:lvl3pPr marL="800006" indent="0">
              <a:buNone/>
              <a:defRPr sz="2800" b="1">
                <a:solidFill>
                  <a:srgbClr val="FFFFFF"/>
                </a:solidFill>
              </a:defRPr>
            </a:lvl3pPr>
            <a:lvl4pPr marL="1200009" indent="0">
              <a:buNone/>
              <a:defRPr sz="2800" b="1">
                <a:solidFill>
                  <a:srgbClr val="FFFFFF"/>
                </a:solidFill>
              </a:defRPr>
            </a:lvl4pPr>
            <a:lvl5pPr marL="1600012" indent="0">
              <a:buNone/>
              <a:defRPr sz="2800" b="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&gt; CTA Open Sans (Bold) 36pt</a:t>
            </a:r>
            <a:endParaRPr lang="en-GB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EA17996-58BC-B8C3-3CBC-C658F9A13293}"/>
              </a:ext>
            </a:extLst>
          </p:cNvPr>
          <p:cNvSpPr/>
          <p:nvPr userDrawn="1"/>
        </p:nvSpPr>
        <p:spPr>
          <a:xfrm>
            <a:off x="6834250" y="11801990"/>
            <a:ext cx="6881750" cy="1914010"/>
          </a:xfrm>
          <a:custGeom>
            <a:avLst/>
            <a:gdLst>
              <a:gd name="connsiteX0" fmla="*/ 0 w 7027333"/>
              <a:gd name="connsiteY0" fmla="*/ 0 h 1913467"/>
              <a:gd name="connsiteX1" fmla="*/ 7027333 w 7027333"/>
              <a:gd name="connsiteY1" fmla="*/ 0 h 1913467"/>
              <a:gd name="connsiteX2" fmla="*/ 7027333 w 7027333"/>
              <a:gd name="connsiteY2" fmla="*/ 1913467 h 1913467"/>
              <a:gd name="connsiteX3" fmla="*/ 0 w 7027333"/>
              <a:gd name="connsiteY3" fmla="*/ 1913467 h 1913467"/>
              <a:gd name="connsiteX4" fmla="*/ 0 w 7027333"/>
              <a:gd name="connsiteY4" fmla="*/ 0 h 1913467"/>
              <a:gd name="connsiteX0" fmla="*/ 476250 w 7027333"/>
              <a:gd name="connsiteY0" fmla="*/ 0 h 1922992"/>
              <a:gd name="connsiteX1" fmla="*/ 7027333 w 7027333"/>
              <a:gd name="connsiteY1" fmla="*/ 9525 h 1922992"/>
              <a:gd name="connsiteX2" fmla="*/ 7027333 w 7027333"/>
              <a:gd name="connsiteY2" fmla="*/ 1922992 h 1922992"/>
              <a:gd name="connsiteX3" fmla="*/ 0 w 7027333"/>
              <a:gd name="connsiteY3" fmla="*/ 1922992 h 1922992"/>
              <a:gd name="connsiteX4" fmla="*/ 476250 w 7027333"/>
              <a:gd name="connsiteY4" fmla="*/ 0 h 1922992"/>
              <a:gd name="connsiteX0" fmla="*/ 171450 w 7027333"/>
              <a:gd name="connsiteY0" fmla="*/ 0 h 1913467"/>
              <a:gd name="connsiteX1" fmla="*/ 7027333 w 7027333"/>
              <a:gd name="connsiteY1" fmla="*/ 0 h 1913467"/>
              <a:gd name="connsiteX2" fmla="*/ 7027333 w 7027333"/>
              <a:gd name="connsiteY2" fmla="*/ 1913467 h 1913467"/>
              <a:gd name="connsiteX3" fmla="*/ 0 w 7027333"/>
              <a:gd name="connsiteY3" fmla="*/ 1913467 h 1913467"/>
              <a:gd name="connsiteX4" fmla="*/ 171450 w 7027333"/>
              <a:gd name="connsiteY4" fmla="*/ 0 h 1913467"/>
              <a:gd name="connsiteX0" fmla="*/ 0 w 6855883"/>
              <a:gd name="connsiteY0" fmla="*/ 0 h 1922992"/>
              <a:gd name="connsiteX1" fmla="*/ 6855883 w 6855883"/>
              <a:gd name="connsiteY1" fmla="*/ 0 h 1922992"/>
              <a:gd name="connsiteX2" fmla="*/ 6855883 w 6855883"/>
              <a:gd name="connsiteY2" fmla="*/ 1913467 h 1922992"/>
              <a:gd name="connsiteX3" fmla="*/ 600075 w 6855883"/>
              <a:gd name="connsiteY3" fmla="*/ 1922992 h 1922992"/>
              <a:gd name="connsiteX4" fmla="*/ 0 w 6855883"/>
              <a:gd name="connsiteY4" fmla="*/ 0 h 1922992"/>
              <a:gd name="connsiteX0" fmla="*/ 0 w 6855883"/>
              <a:gd name="connsiteY0" fmla="*/ 0 h 1932517"/>
              <a:gd name="connsiteX1" fmla="*/ 6855883 w 6855883"/>
              <a:gd name="connsiteY1" fmla="*/ 0 h 1932517"/>
              <a:gd name="connsiteX2" fmla="*/ 6855883 w 6855883"/>
              <a:gd name="connsiteY2" fmla="*/ 1913467 h 1932517"/>
              <a:gd name="connsiteX3" fmla="*/ 571500 w 6855883"/>
              <a:gd name="connsiteY3" fmla="*/ 1932517 h 1932517"/>
              <a:gd name="connsiteX4" fmla="*/ 0 w 6855883"/>
              <a:gd name="connsiteY4" fmla="*/ 0 h 1932517"/>
              <a:gd name="connsiteX0" fmla="*/ 0 w 6865408"/>
              <a:gd name="connsiteY0" fmla="*/ 0 h 1932517"/>
              <a:gd name="connsiteX1" fmla="*/ 6855883 w 6865408"/>
              <a:gd name="connsiteY1" fmla="*/ 0 h 1932517"/>
              <a:gd name="connsiteX2" fmla="*/ 6865408 w 6865408"/>
              <a:gd name="connsiteY2" fmla="*/ 1922992 h 1932517"/>
              <a:gd name="connsiteX3" fmla="*/ 571500 w 6865408"/>
              <a:gd name="connsiteY3" fmla="*/ 1932517 h 1932517"/>
              <a:gd name="connsiteX4" fmla="*/ 0 w 6865408"/>
              <a:gd name="connsiteY4" fmla="*/ 0 h 1932517"/>
              <a:gd name="connsiteX0" fmla="*/ 0 w 6865408"/>
              <a:gd name="connsiteY0" fmla="*/ 0 h 1940579"/>
              <a:gd name="connsiteX1" fmla="*/ 6855883 w 6865408"/>
              <a:gd name="connsiteY1" fmla="*/ 0 h 1940579"/>
              <a:gd name="connsiteX2" fmla="*/ 6865408 w 6865408"/>
              <a:gd name="connsiteY2" fmla="*/ 1922992 h 1940579"/>
              <a:gd name="connsiteX3" fmla="*/ 571500 w 6865408"/>
              <a:gd name="connsiteY3" fmla="*/ 1940579 h 1940579"/>
              <a:gd name="connsiteX4" fmla="*/ 0 w 6865408"/>
              <a:gd name="connsiteY4" fmla="*/ 0 h 1940579"/>
              <a:gd name="connsiteX0" fmla="*/ 0 w 6865408"/>
              <a:gd name="connsiteY0" fmla="*/ 0 h 1940579"/>
              <a:gd name="connsiteX1" fmla="*/ 6855883 w 6865408"/>
              <a:gd name="connsiteY1" fmla="*/ 0 h 1940579"/>
              <a:gd name="connsiteX2" fmla="*/ 6865408 w 6865408"/>
              <a:gd name="connsiteY2" fmla="*/ 1939116 h 1940579"/>
              <a:gd name="connsiteX3" fmla="*/ 571500 w 6865408"/>
              <a:gd name="connsiteY3" fmla="*/ 1940579 h 1940579"/>
              <a:gd name="connsiteX4" fmla="*/ 0 w 6865408"/>
              <a:gd name="connsiteY4" fmla="*/ 0 h 19405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65408" h="1940579">
                <a:moveTo>
                  <a:pt x="0" y="0"/>
                </a:moveTo>
                <a:lnTo>
                  <a:pt x="6855883" y="0"/>
                </a:lnTo>
                <a:lnTo>
                  <a:pt x="6865408" y="1939116"/>
                </a:lnTo>
                <a:lnTo>
                  <a:pt x="571500" y="1940579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03868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42976" y="730251"/>
            <a:ext cx="11830050" cy="26511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2976" y="3651251"/>
            <a:ext cx="11830050" cy="87026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42976" y="12712702"/>
            <a:ext cx="3086100" cy="7302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A7FCE-85C3-4C6F-B347-E62922E0E2CE}" type="datetimeFigureOut">
              <a:rPr lang="en-GB" smtClean="0"/>
              <a:pPr/>
              <a:t>21/03/2024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43426" y="12712702"/>
            <a:ext cx="4629150" cy="7302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686926" y="12712702"/>
            <a:ext cx="3086100" cy="7302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3F8E4D-C25D-49D0-BB62-F2734A90D562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104672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  <p:sldLayoutId id="2147483716" r:id="rId12"/>
    <p:sldLayoutId id="2147483705" r:id="rId13"/>
  </p:sldLayoutIdLst>
  <p:txStyles>
    <p:titleStyle>
      <a:lvl1pPr algn="l" defTabSz="960120" rtl="0" eaLnBrk="1" latinLnBrk="0" hangingPunct="1">
        <a:lnSpc>
          <a:spcPct val="90000"/>
        </a:lnSpc>
        <a:spcBef>
          <a:spcPct val="0"/>
        </a:spcBef>
        <a:buNone/>
        <a:defRPr sz="46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0030" indent="-240030" algn="l" defTabSz="960120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2940" kern="1200">
          <a:solidFill>
            <a:schemeClr val="tx1"/>
          </a:solidFill>
          <a:latin typeface="+mn-lt"/>
          <a:ea typeface="+mn-ea"/>
          <a:cs typeface="+mn-cs"/>
        </a:defRPr>
      </a:lvl1pPr>
      <a:lvl2pPr marL="720090" indent="-240030" algn="l" defTabSz="960120" rtl="0" eaLnBrk="1" latinLnBrk="0" hangingPunct="1">
        <a:lnSpc>
          <a:spcPct val="90000"/>
        </a:lnSpc>
        <a:spcBef>
          <a:spcPts val="526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40030" algn="l" defTabSz="960120" rtl="0" eaLnBrk="1" latinLnBrk="0" hangingPunct="1">
        <a:lnSpc>
          <a:spcPct val="90000"/>
        </a:lnSpc>
        <a:spcBef>
          <a:spcPts val="526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80210" indent="-240030" algn="l" defTabSz="960120" rtl="0" eaLnBrk="1" latinLnBrk="0" hangingPunct="1">
        <a:lnSpc>
          <a:spcPct val="90000"/>
        </a:lnSpc>
        <a:spcBef>
          <a:spcPts val="526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2160270" indent="-240030" algn="l" defTabSz="960120" rtl="0" eaLnBrk="1" latinLnBrk="0" hangingPunct="1">
        <a:lnSpc>
          <a:spcPct val="90000"/>
        </a:lnSpc>
        <a:spcBef>
          <a:spcPts val="526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640330" indent="-240030" algn="l" defTabSz="960120" rtl="0" eaLnBrk="1" latinLnBrk="0" hangingPunct="1">
        <a:lnSpc>
          <a:spcPct val="90000"/>
        </a:lnSpc>
        <a:spcBef>
          <a:spcPts val="526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3120390" indent="-240030" algn="l" defTabSz="960120" rtl="0" eaLnBrk="1" latinLnBrk="0" hangingPunct="1">
        <a:lnSpc>
          <a:spcPct val="90000"/>
        </a:lnSpc>
        <a:spcBef>
          <a:spcPts val="526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indent="-240030" algn="l" defTabSz="960120" rtl="0" eaLnBrk="1" latinLnBrk="0" hangingPunct="1">
        <a:lnSpc>
          <a:spcPct val="90000"/>
        </a:lnSpc>
        <a:spcBef>
          <a:spcPts val="526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4080510" indent="-240030" algn="l" defTabSz="960120" rtl="0" eaLnBrk="1" latinLnBrk="0" hangingPunct="1">
        <a:lnSpc>
          <a:spcPct val="90000"/>
        </a:lnSpc>
        <a:spcBef>
          <a:spcPts val="526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601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2024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40030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803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604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404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btecinternational@pearson.com" TargetMode="External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875F797-ED64-4486-A224-F54B2E7EAD8A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880110" y="3850293"/>
            <a:ext cx="11955780" cy="2084164"/>
          </a:xfrm>
        </p:spPr>
        <p:txBody>
          <a:bodyPr anchor="t" anchorCtr="0">
            <a:noAutofit/>
          </a:bodyPr>
          <a:lstStyle/>
          <a:p>
            <a:pPr>
              <a:lnSpc>
                <a:spcPct val="100000"/>
              </a:lnSpc>
            </a:pPr>
            <a:r>
              <a:rPr lang="en-GB" sz="6000" dirty="0"/>
              <a:t>Templates for Social Media </a:t>
            </a:r>
            <a:br>
              <a:rPr lang="en-GB" sz="6000" dirty="0"/>
            </a:br>
            <a:r>
              <a:rPr lang="en-GB" sz="6000" dirty="0">
                <a:latin typeface="+mn-lt"/>
              </a:rPr>
              <a:t>1080 x 1080px (1:1) @ 72ppi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7DC4F948-2EDE-4C8E-830C-972CFD04EB36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880110" y="6647153"/>
            <a:ext cx="10600690" cy="6300751"/>
          </a:xfrm>
        </p:spPr>
        <p:txBody>
          <a:bodyPr>
            <a:normAutofit/>
          </a:bodyPr>
          <a:lstStyle/>
          <a:p>
            <a:pPr fontAlgn="base"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</a:pPr>
            <a:r>
              <a:rPr lang="en-GB" sz="2000" dirty="0"/>
              <a:t>Save (download as) a copy of this file to your computer before editing.  </a:t>
            </a:r>
            <a:r>
              <a:rPr lang="en-US" sz="2000" dirty="0"/>
              <a:t>​</a:t>
            </a:r>
          </a:p>
          <a:p>
            <a:pPr fontAlgn="base"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</a:pPr>
            <a:r>
              <a:rPr lang="en-GB" sz="2000" b="1" dirty="0"/>
              <a:t>Please read the rules on slide 2 before you edit the template.</a:t>
            </a:r>
            <a:r>
              <a:rPr lang="en-GB" sz="2000" dirty="0"/>
              <a:t> </a:t>
            </a:r>
            <a:r>
              <a:rPr lang="en-US" sz="2000" dirty="0"/>
              <a:t>​</a:t>
            </a:r>
          </a:p>
          <a:p>
            <a:pPr fontAlgn="base"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</a:pPr>
            <a:r>
              <a:rPr lang="en-GB" sz="2000" b="1" dirty="0"/>
              <a:t>Failing to follow the rules may violate Pearson standards.</a:t>
            </a:r>
            <a:r>
              <a:rPr lang="en-GB" sz="2000" dirty="0"/>
              <a:t>​</a:t>
            </a:r>
          </a:p>
          <a:p>
            <a:pPr fontAlgn="base"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</a:pPr>
            <a:r>
              <a:rPr lang="en-GB" sz="2000" b="1" dirty="0"/>
              <a:t>Editing and creating assets with this template means you are responsible for the content you have added to them.</a:t>
            </a:r>
          </a:p>
          <a:p>
            <a:pPr fontAlgn="base"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</a:pPr>
            <a:r>
              <a:rPr lang="en-US" sz="2000" dirty="0"/>
              <a:t>If you have any questions about this asset template, please get in touch via email </a:t>
            </a:r>
            <a:r>
              <a:rPr lang="en-US" sz="2000" dirty="0">
                <a:hlinkClick r:id="rId2"/>
              </a:rPr>
              <a:t>btecinternational@pearson</a:t>
            </a:r>
            <a:r>
              <a:rPr lang="en-US" sz="2000">
                <a:hlinkClick r:id="rId2"/>
              </a:rPr>
              <a:t>.com</a:t>
            </a:r>
            <a:endParaRPr lang="en-GB" sz="20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AABA536-4F10-4B5C-8C6C-2A656A1F6F39}"/>
              </a:ext>
            </a:extLst>
          </p:cNvPr>
          <p:cNvSpPr txBox="1"/>
          <p:nvPr/>
        </p:nvSpPr>
        <p:spPr>
          <a:xfrm>
            <a:off x="880110" y="2214267"/>
            <a:ext cx="992124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54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BTEC International </a:t>
            </a:r>
            <a:endParaRPr lang="en-GB" sz="1200" dirty="0"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56081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83931CA9-B980-6650-6C88-016F9B8D576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C373C1A-63B6-DFE8-0892-F6751F6C918D}"/>
              </a:ext>
            </a:extLst>
          </p:cNvPr>
          <p:cNvSpPr/>
          <p:nvPr/>
        </p:nvSpPr>
        <p:spPr>
          <a:xfrm>
            <a:off x="8043334" y="12216385"/>
            <a:ext cx="5083386" cy="1098128"/>
          </a:xfrm>
          <a:prstGeom prst="rect">
            <a:avLst/>
          </a:prstGeom>
          <a:noFill/>
          <a:ln w="2857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>
                <a:solidFill>
                  <a:schemeClr val="tx1"/>
                </a:solidFill>
              </a:rPr>
              <a:t>Insert Centre logo in this position and delete this placeholder box</a:t>
            </a:r>
          </a:p>
        </p:txBody>
      </p:sp>
    </p:spTree>
    <p:extLst>
      <p:ext uri="{BB962C8B-B14F-4D97-AF65-F5344CB8AC3E}">
        <p14:creationId xmlns:p14="http://schemas.microsoft.com/office/powerpoint/2010/main" val="30174307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4EF1E4D-F0B3-FBED-4A14-377F45872676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C373C1A-63B6-DFE8-0892-F6751F6C918D}"/>
              </a:ext>
            </a:extLst>
          </p:cNvPr>
          <p:cNvSpPr/>
          <p:nvPr/>
        </p:nvSpPr>
        <p:spPr>
          <a:xfrm>
            <a:off x="8043334" y="12216385"/>
            <a:ext cx="5083386" cy="1098128"/>
          </a:xfrm>
          <a:prstGeom prst="rect">
            <a:avLst/>
          </a:prstGeom>
          <a:noFill/>
          <a:ln w="2857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>
                <a:solidFill>
                  <a:schemeClr val="tx1"/>
                </a:solidFill>
              </a:rPr>
              <a:t>Insert Centre logo in this position and delete this placeholder box</a:t>
            </a:r>
          </a:p>
        </p:txBody>
      </p:sp>
    </p:spTree>
    <p:extLst>
      <p:ext uri="{BB962C8B-B14F-4D97-AF65-F5344CB8AC3E}">
        <p14:creationId xmlns:p14="http://schemas.microsoft.com/office/powerpoint/2010/main" val="39611220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F7AF129E-DDD0-2824-B752-318F56E0CB7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C373C1A-63B6-DFE8-0892-F6751F6C918D}"/>
              </a:ext>
            </a:extLst>
          </p:cNvPr>
          <p:cNvSpPr/>
          <p:nvPr/>
        </p:nvSpPr>
        <p:spPr>
          <a:xfrm>
            <a:off x="8043334" y="12216385"/>
            <a:ext cx="5083386" cy="1098128"/>
          </a:xfrm>
          <a:prstGeom prst="rect">
            <a:avLst/>
          </a:prstGeom>
          <a:noFill/>
          <a:ln w="2857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>
                <a:solidFill>
                  <a:schemeClr val="tx1"/>
                </a:solidFill>
              </a:rPr>
              <a:t>Insert Centre logo in this position and delete this placeholder box</a:t>
            </a:r>
          </a:p>
        </p:txBody>
      </p:sp>
    </p:spTree>
    <p:extLst>
      <p:ext uri="{BB962C8B-B14F-4D97-AF65-F5344CB8AC3E}">
        <p14:creationId xmlns:p14="http://schemas.microsoft.com/office/powerpoint/2010/main" val="18402604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F3D47E5-83BA-C61B-E8E1-4AB9CB76222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C373C1A-63B6-DFE8-0892-F6751F6C918D}"/>
              </a:ext>
            </a:extLst>
          </p:cNvPr>
          <p:cNvSpPr/>
          <p:nvPr/>
        </p:nvSpPr>
        <p:spPr>
          <a:xfrm>
            <a:off x="8043334" y="12216385"/>
            <a:ext cx="5083386" cy="1098128"/>
          </a:xfrm>
          <a:prstGeom prst="rect">
            <a:avLst/>
          </a:prstGeom>
          <a:noFill/>
          <a:ln w="2857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>
                <a:solidFill>
                  <a:schemeClr val="tx1"/>
                </a:solidFill>
              </a:rPr>
              <a:t>Insert Centre logo in this position and delete this placeholder box</a:t>
            </a:r>
          </a:p>
        </p:txBody>
      </p:sp>
    </p:spTree>
    <p:extLst>
      <p:ext uri="{BB962C8B-B14F-4D97-AF65-F5344CB8AC3E}">
        <p14:creationId xmlns:p14="http://schemas.microsoft.com/office/powerpoint/2010/main" val="20229842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FEFF8429-5148-E655-7C5E-F52CF192ABC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C373C1A-63B6-DFE8-0892-F6751F6C918D}"/>
              </a:ext>
            </a:extLst>
          </p:cNvPr>
          <p:cNvSpPr/>
          <p:nvPr/>
        </p:nvSpPr>
        <p:spPr>
          <a:xfrm>
            <a:off x="8043334" y="12216385"/>
            <a:ext cx="5083386" cy="1098128"/>
          </a:xfrm>
          <a:prstGeom prst="rect">
            <a:avLst/>
          </a:prstGeom>
          <a:noFill/>
          <a:ln w="2857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>
                <a:solidFill>
                  <a:schemeClr val="tx1"/>
                </a:solidFill>
              </a:rPr>
              <a:t>Insert Centre logo in this position and delete this placeholder box</a:t>
            </a:r>
          </a:p>
        </p:txBody>
      </p:sp>
    </p:spTree>
    <p:extLst>
      <p:ext uri="{BB962C8B-B14F-4D97-AF65-F5344CB8AC3E}">
        <p14:creationId xmlns:p14="http://schemas.microsoft.com/office/powerpoint/2010/main" val="35793277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D51FD3-59BD-403B-835D-C01D10BF5AE8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880113" y="676923"/>
            <a:ext cx="11848335" cy="1159868"/>
          </a:xfrm>
        </p:spPr>
        <p:txBody>
          <a:bodyPr>
            <a:normAutofit/>
          </a:bodyPr>
          <a:lstStyle/>
          <a:p>
            <a:r>
              <a:rPr lang="en-GB" sz="6000" b="1" dirty="0"/>
              <a:t>Template Rules</a:t>
            </a:r>
            <a:r>
              <a:rPr lang="en-GB" sz="6000" dirty="0"/>
              <a:t>​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C27363-9366-48F8-A6AF-BF565767AEA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880113" y="3141414"/>
            <a:ext cx="12031218" cy="9111279"/>
          </a:xfrm>
        </p:spPr>
        <p:txBody>
          <a:bodyPr numCol="1" spcCol="360000">
            <a:noAutofit/>
          </a:bodyPr>
          <a:lstStyle/>
          <a:p>
            <a:pPr marL="530225" indent="-530225" fontAlgn="base">
              <a:lnSpc>
                <a:spcPct val="100000"/>
              </a:lnSpc>
              <a:spcBef>
                <a:spcPts val="600"/>
              </a:spcBef>
              <a:spcAft>
                <a:spcPts val="1800"/>
              </a:spcAft>
              <a:buSzPct val="100000"/>
              <a:buFont typeface="+mj-lt"/>
              <a:buAutoNum type="arabicPeriod"/>
            </a:pPr>
            <a:r>
              <a:rPr lang="en-GB" sz="2000" dirty="0"/>
              <a:t>​Save a copy of this file to your computer before editing, and open with Microsoft PowerPoint installed on your computer. ​​</a:t>
            </a:r>
          </a:p>
          <a:p>
            <a:pPr marL="530225" indent="-530225" fontAlgn="base">
              <a:lnSpc>
                <a:spcPct val="100000"/>
              </a:lnSpc>
              <a:spcBef>
                <a:spcPts val="600"/>
              </a:spcBef>
              <a:spcAft>
                <a:spcPts val="1800"/>
              </a:spcAft>
              <a:buSzPct val="100000"/>
              <a:buFont typeface="+mj-lt"/>
              <a:buAutoNum type="arabicPeriod"/>
            </a:pPr>
            <a:r>
              <a:rPr lang="en-GB" sz="2000" dirty="0"/>
              <a:t>Only use the colour </a:t>
            </a:r>
            <a:r>
              <a:rPr lang="en-GB" sz="2000" dirty="0">
                <a:solidFill>
                  <a:schemeClr val="bg1"/>
                </a:solidFill>
                <a:highlight>
                  <a:srgbClr val="000000"/>
                </a:highlight>
              </a:rPr>
              <a:t> </a:t>
            </a:r>
            <a:r>
              <a:rPr lang="en-GB" sz="2000" b="1" dirty="0">
                <a:solidFill>
                  <a:schemeClr val="bg1"/>
                </a:solidFill>
                <a:highlight>
                  <a:srgbClr val="000000"/>
                </a:highlight>
              </a:rPr>
              <a:t>white</a:t>
            </a:r>
            <a:r>
              <a:rPr lang="en-GB" sz="2000" dirty="0">
                <a:solidFill>
                  <a:schemeClr val="bg1"/>
                </a:solidFill>
                <a:highlight>
                  <a:srgbClr val="000000"/>
                </a:highlight>
              </a:rPr>
              <a:t> </a:t>
            </a:r>
            <a:r>
              <a:rPr lang="en-GB" sz="2000" dirty="0">
                <a:solidFill>
                  <a:schemeClr val="bg1"/>
                </a:solidFill>
              </a:rPr>
              <a:t> </a:t>
            </a:r>
            <a:r>
              <a:rPr lang="en-GB" sz="2000" dirty="0"/>
              <a:t>for the Call to Action (CTA) text on this asset.​​​</a:t>
            </a:r>
          </a:p>
          <a:p>
            <a:pPr marL="530225" indent="-530225" fontAlgn="base">
              <a:lnSpc>
                <a:spcPct val="100000"/>
              </a:lnSpc>
              <a:spcBef>
                <a:spcPts val="600"/>
              </a:spcBef>
              <a:spcAft>
                <a:spcPts val="1800"/>
              </a:spcAft>
              <a:buSzPct val="100000"/>
              <a:buFont typeface="+mj-lt"/>
              <a:buAutoNum type="arabicPeriod"/>
            </a:pPr>
            <a:r>
              <a:rPr lang="en-US" sz="2000" dirty="0"/>
              <a:t>CTA text must fit on one line in the black CTA box provided. </a:t>
            </a:r>
          </a:p>
          <a:p>
            <a:pPr marL="530225" indent="-530225" fontAlgn="base">
              <a:lnSpc>
                <a:spcPct val="100000"/>
              </a:lnSpc>
              <a:spcBef>
                <a:spcPts val="600"/>
              </a:spcBef>
              <a:spcAft>
                <a:spcPts val="1800"/>
              </a:spcAft>
              <a:buSzPct val="100000"/>
              <a:buFont typeface="+mj-lt"/>
              <a:buAutoNum type="arabicPeriod"/>
            </a:pPr>
            <a:r>
              <a:rPr lang="en-US" sz="2000" dirty="0"/>
              <a:t>CTA text </a:t>
            </a:r>
            <a:r>
              <a:rPr lang="en-GB" sz="2000" dirty="0"/>
              <a:t>must ALWAYS be in </a:t>
            </a:r>
            <a:r>
              <a:rPr lang="en-GB" sz="2000" b="1" dirty="0"/>
              <a:t>Open Sans Bold</a:t>
            </a:r>
            <a:r>
              <a:rPr lang="en-GB" sz="2000" dirty="0"/>
              <a:t>.​​​​</a:t>
            </a:r>
          </a:p>
          <a:p>
            <a:pPr marL="530225" indent="-530225" fontAlgn="base">
              <a:lnSpc>
                <a:spcPct val="100000"/>
              </a:lnSpc>
              <a:spcBef>
                <a:spcPts val="600"/>
              </a:spcBef>
              <a:spcAft>
                <a:spcPts val="1800"/>
              </a:spcAft>
              <a:buSzPct val="100000"/>
              <a:buFont typeface="+mj-lt"/>
              <a:buAutoNum type="arabicPeriod"/>
            </a:pPr>
            <a:r>
              <a:rPr lang="en-GB" sz="2000" dirty="0"/>
              <a:t>Font size must be a minimum of 36pt.</a:t>
            </a:r>
            <a:r>
              <a:rPr lang="en-US" sz="2000" dirty="0"/>
              <a:t>​​</a:t>
            </a:r>
          </a:p>
          <a:p>
            <a:pPr marL="530225" indent="-530225" fontAlgn="base">
              <a:lnSpc>
                <a:spcPct val="100000"/>
              </a:lnSpc>
              <a:spcBef>
                <a:spcPts val="600"/>
              </a:spcBef>
              <a:spcAft>
                <a:spcPts val="1800"/>
              </a:spcAft>
              <a:buSzPct val="100000"/>
              <a:buFont typeface="+mj-lt"/>
              <a:buAutoNum type="arabicPeriod"/>
            </a:pPr>
            <a:r>
              <a:rPr lang="en-GB" sz="2000" b="1" dirty="0"/>
              <a:t>DO NOT </a:t>
            </a:r>
            <a:r>
              <a:rPr lang="en-GB" sz="2000" dirty="0"/>
              <a:t>cover or obscure the wording on the top right-hand side of the template. </a:t>
            </a:r>
          </a:p>
          <a:p>
            <a:pPr marL="530225" indent="-530225" fontAlgn="base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+mj-lt"/>
              <a:buAutoNum type="arabicPeriod"/>
            </a:pPr>
            <a:r>
              <a:rPr lang="en-GB" sz="2000" dirty="0"/>
              <a:t>When adding your Centre logo:</a:t>
            </a:r>
          </a:p>
          <a:p>
            <a:pPr marL="1010285" lvl="1" indent="-530225" fontAlgn="base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+mj-lt"/>
              <a:buAutoNum type="alphaLcParenR"/>
            </a:pPr>
            <a:r>
              <a:rPr lang="en-GB" sz="2000" dirty="0"/>
              <a:t>Insert your Centre logo in the designated position and delete the placeholder box. </a:t>
            </a:r>
          </a:p>
          <a:p>
            <a:pPr marL="1010285" lvl="1" indent="-530225" fontAlgn="base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+mj-lt"/>
              <a:buAutoNum type="alphaLcParenR"/>
            </a:pPr>
            <a:r>
              <a:rPr lang="en-GB" sz="2000" dirty="0"/>
              <a:t>DO NOT move your logo to a different position or add any additional logos on the template. </a:t>
            </a:r>
          </a:p>
          <a:p>
            <a:pPr marL="1010285" lvl="1" indent="-530225" fontAlgn="base">
              <a:lnSpc>
                <a:spcPct val="100000"/>
              </a:lnSpc>
              <a:spcBef>
                <a:spcPts val="600"/>
              </a:spcBef>
              <a:spcAft>
                <a:spcPts val="1800"/>
              </a:spcAft>
              <a:buSzPct val="100000"/>
              <a:buFont typeface="+mj-lt"/>
              <a:buAutoNum type="alphaLcParenR"/>
            </a:pPr>
            <a:r>
              <a:rPr lang="en-GB" sz="2000" dirty="0"/>
              <a:t>Ensure that the aspect ratio of the logo is correct and that you do not stretch/skew it out of proportion.</a:t>
            </a:r>
          </a:p>
          <a:p>
            <a:pPr marL="530225" indent="-530225" fontAlgn="base">
              <a:lnSpc>
                <a:spcPct val="100000"/>
              </a:lnSpc>
              <a:spcBef>
                <a:spcPts val="600"/>
              </a:spcBef>
              <a:spcAft>
                <a:spcPts val="1800"/>
              </a:spcAft>
              <a:buSzPct val="100000"/>
              <a:buFont typeface="+mj-lt"/>
              <a:buAutoNum type="arabicPeriod"/>
            </a:pPr>
            <a:r>
              <a:rPr lang="en-GB" sz="2000" dirty="0"/>
              <a:t>To save the asset using a PC computer, select: File &gt; Export &gt; Change File Type &gt; Image File Type &gt; PNG Portable Network Graphics (.</a:t>
            </a:r>
            <a:r>
              <a:rPr lang="en-GB" sz="2000" dirty="0" err="1"/>
              <a:t>png</a:t>
            </a:r>
            <a:r>
              <a:rPr lang="en-GB" sz="2000" dirty="0"/>
              <a:t>) </a:t>
            </a:r>
            <a:br>
              <a:rPr lang="en-GB" sz="2000" dirty="0"/>
            </a:br>
            <a:br>
              <a:rPr lang="en-GB" sz="2000" dirty="0"/>
            </a:br>
            <a:r>
              <a:rPr lang="en-GB" sz="2000" dirty="0"/>
              <a:t>​​If using a Mac, select: File &gt; Export &gt; File Format &gt; PNG &gt; make sure the width is 1080px, and the height is 1080px.​​</a:t>
            </a:r>
          </a:p>
          <a:p>
            <a:pPr marL="530225" indent="-530225" fontAlgn="base">
              <a:lnSpc>
                <a:spcPct val="100000"/>
              </a:lnSpc>
              <a:spcBef>
                <a:spcPts val="600"/>
              </a:spcBef>
              <a:spcAft>
                <a:spcPts val="1800"/>
              </a:spcAft>
              <a:buSzPct val="100000"/>
              <a:buFont typeface="+mj-lt"/>
              <a:buAutoNum type="arabicPeriod"/>
            </a:pPr>
            <a:r>
              <a:rPr lang="en-GB" sz="2000" b="1" dirty="0"/>
              <a:t>DO NOT </a:t>
            </a:r>
            <a:r>
              <a:rPr lang="en-GB" sz="2000" dirty="0"/>
              <a:t>in any way associate the BTEC qualifications with any third-party organisations, products or services.</a:t>
            </a:r>
          </a:p>
          <a:p>
            <a:pPr marL="530225" indent="-530225" fontAlgn="base">
              <a:lnSpc>
                <a:spcPct val="100000"/>
              </a:lnSpc>
              <a:spcBef>
                <a:spcPts val="600"/>
              </a:spcBef>
              <a:spcAft>
                <a:spcPts val="1800"/>
              </a:spcAft>
              <a:buSzPct val="100000"/>
              <a:buFont typeface="+mj-lt"/>
              <a:buAutoNum type="arabicPeriod"/>
            </a:pPr>
            <a:r>
              <a:rPr lang="en-GB" sz="2000" b="1" dirty="0"/>
              <a:t>DO NOT </a:t>
            </a:r>
            <a:r>
              <a:rPr lang="en-GB" sz="2000" dirty="0"/>
              <a:t>use any BTEC intellectual property, references, assets, designations, images, titles or content in any format whatsoever, except for the templates provided within this document.</a:t>
            </a:r>
          </a:p>
        </p:txBody>
      </p:sp>
    </p:spTree>
    <p:extLst>
      <p:ext uri="{BB962C8B-B14F-4D97-AF65-F5344CB8AC3E}">
        <p14:creationId xmlns:p14="http://schemas.microsoft.com/office/powerpoint/2010/main" val="10937192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A7BB513F-B1E0-7418-219A-6AD5B9E431A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C373C1A-63B6-DFE8-0892-F6751F6C918D}"/>
              </a:ext>
            </a:extLst>
          </p:cNvPr>
          <p:cNvSpPr/>
          <p:nvPr/>
        </p:nvSpPr>
        <p:spPr>
          <a:xfrm>
            <a:off x="8043334" y="12216385"/>
            <a:ext cx="5083386" cy="1098128"/>
          </a:xfrm>
          <a:prstGeom prst="rect">
            <a:avLst/>
          </a:prstGeom>
          <a:noFill/>
          <a:ln w="2857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>
                <a:solidFill>
                  <a:schemeClr val="tx1"/>
                </a:solidFill>
              </a:rPr>
              <a:t>Insert Centre logo in this position and delete this placeholder box</a:t>
            </a:r>
          </a:p>
        </p:txBody>
      </p:sp>
    </p:spTree>
    <p:extLst>
      <p:ext uri="{BB962C8B-B14F-4D97-AF65-F5344CB8AC3E}">
        <p14:creationId xmlns:p14="http://schemas.microsoft.com/office/powerpoint/2010/main" val="8483816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745A0B19-71DA-AEA6-DC5F-D6ABE9E5920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C373C1A-63B6-DFE8-0892-F6751F6C918D}"/>
              </a:ext>
            </a:extLst>
          </p:cNvPr>
          <p:cNvSpPr/>
          <p:nvPr/>
        </p:nvSpPr>
        <p:spPr>
          <a:xfrm>
            <a:off x="8043334" y="12216385"/>
            <a:ext cx="5083386" cy="1098128"/>
          </a:xfrm>
          <a:prstGeom prst="rect">
            <a:avLst/>
          </a:prstGeom>
          <a:noFill/>
          <a:ln w="2857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>
                <a:solidFill>
                  <a:schemeClr val="tx1"/>
                </a:solidFill>
              </a:rPr>
              <a:t>Insert Centre logo in this position and delete this placeholder box</a:t>
            </a:r>
          </a:p>
        </p:txBody>
      </p:sp>
    </p:spTree>
    <p:extLst>
      <p:ext uri="{BB962C8B-B14F-4D97-AF65-F5344CB8AC3E}">
        <p14:creationId xmlns:p14="http://schemas.microsoft.com/office/powerpoint/2010/main" val="20665123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1404047-51CE-55EB-DC4B-219CD62089B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C373C1A-63B6-DFE8-0892-F6751F6C918D}"/>
              </a:ext>
            </a:extLst>
          </p:cNvPr>
          <p:cNvSpPr/>
          <p:nvPr/>
        </p:nvSpPr>
        <p:spPr>
          <a:xfrm>
            <a:off x="8043334" y="12216385"/>
            <a:ext cx="5083386" cy="1098128"/>
          </a:xfrm>
          <a:prstGeom prst="rect">
            <a:avLst/>
          </a:prstGeom>
          <a:noFill/>
          <a:ln w="2857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>
                <a:solidFill>
                  <a:schemeClr val="tx1"/>
                </a:solidFill>
              </a:rPr>
              <a:t>Insert Centre logo in this position and delete this placeholder box</a:t>
            </a:r>
          </a:p>
        </p:txBody>
      </p:sp>
    </p:spTree>
    <p:extLst>
      <p:ext uri="{BB962C8B-B14F-4D97-AF65-F5344CB8AC3E}">
        <p14:creationId xmlns:p14="http://schemas.microsoft.com/office/powerpoint/2010/main" val="34391238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2BB18E44-4AA8-A207-75B0-83C0C51377C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C373C1A-63B6-DFE8-0892-F6751F6C918D}"/>
              </a:ext>
            </a:extLst>
          </p:cNvPr>
          <p:cNvSpPr/>
          <p:nvPr/>
        </p:nvSpPr>
        <p:spPr>
          <a:xfrm>
            <a:off x="8043334" y="12216385"/>
            <a:ext cx="5083386" cy="1098128"/>
          </a:xfrm>
          <a:prstGeom prst="rect">
            <a:avLst/>
          </a:prstGeom>
          <a:noFill/>
          <a:ln w="2857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>
                <a:solidFill>
                  <a:schemeClr val="tx1"/>
                </a:solidFill>
              </a:rPr>
              <a:t>Insert Centre logo in this position and delete this placeholder box</a:t>
            </a:r>
          </a:p>
        </p:txBody>
      </p:sp>
    </p:spTree>
    <p:extLst>
      <p:ext uri="{BB962C8B-B14F-4D97-AF65-F5344CB8AC3E}">
        <p14:creationId xmlns:p14="http://schemas.microsoft.com/office/powerpoint/2010/main" val="37150626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ACB1156-1AF0-920F-C77F-4FF1C7F9A13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C373C1A-63B6-DFE8-0892-F6751F6C918D}"/>
              </a:ext>
            </a:extLst>
          </p:cNvPr>
          <p:cNvSpPr/>
          <p:nvPr/>
        </p:nvSpPr>
        <p:spPr>
          <a:xfrm>
            <a:off x="8043334" y="12216385"/>
            <a:ext cx="5083386" cy="1098128"/>
          </a:xfrm>
          <a:prstGeom prst="rect">
            <a:avLst/>
          </a:prstGeom>
          <a:noFill/>
          <a:ln w="2857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>
                <a:solidFill>
                  <a:schemeClr val="tx1"/>
                </a:solidFill>
              </a:rPr>
              <a:t>Insert Centre logo in this position and delete this placeholder box</a:t>
            </a:r>
          </a:p>
        </p:txBody>
      </p:sp>
    </p:spTree>
    <p:extLst>
      <p:ext uri="{BB962C8B-B14F-4D97-AF65-F5344CB8AC3E}">
        <p14:creationId xmlns:p14="http://schemas.microsoft.com/office/powerpoint/2010/main" val="39363978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23752830-6AC6-0026-80CB-F08EB4B650F5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C373C1A-63B6-DFE8-0892-F6751F6C918D}"/>
              </a:ext>
            </a:extLst>
          </p:cNvPr>
          <p:cNvSpPr/>
          <p:nvPr/>
        </p:nvSpPr>
        <p:spPr>
          <a:xfrm>
            <a:off x="8043334" y="12216385"/>
            <a:ext cx="5083386" cy="1098128"/>
          </a:xfrm>
          <a:prstGeom prst="rect">
            <a:avLst/>
          </a:prstGeom>
          <a:noFill/>
          <a:ln w="2857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>
                <a:solidFill>
                  <a:schemeClr val="tx1"/>
                </a:solidFill>
              </a:rPr>
              <a:t>Insert Centre logo in this position and delete this placeholder box</a:t>
            </a:r>
          </a:p>
        </p:txBody>
      </p:sp>
    </p:spTree>
    <p:extLst>
      <p:ext uri="{BB962C8B-B14F-4D97-AF65-F5344CB8AC3E}">
        <p14:creationId xmlns:p14="http://schemas.microsoft.com/office/powerpoint/2010/main" val="30136916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B69C9AC-7D70-D82A-B5D2-C0395B1554A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C373C1A-63B6-DFE8-0892-F6751F6C918D}"/>
              </a:ext>
            </a:extLst>
          </p:cNvPr>
          <p:cNvSpPr/>
          <p:nvPr/>
        </p:nvSpPr>
        <p:spPr>
          <a:xfrm>
            <a:off x="8043334" y="12216385"/>
            <a:ext cx="5083386" cy="1098128"/>
          </a:xfrm>
          <a:prstGeom prst="rect">
            <a:avLst/>
          </a:prstGeom>
          <a:noFill/>
          <a:ln w="2857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>
                <a:solidFill>
                  <a:schemeClr val="tx1"/>
                </a:solidFill>
              </a:rPr>
              <a:t>Insert Centre logo in this position and delete this placeholder box</a:t>
            </a:r>
          </a:p>
        </p:txBody>
      </p:sp>
    </p:spTree>
    <p:extLst>
      <p:ext uri="{BB962C8B-B14F-4D97-AF65-F5344CB8AC3E}">
        <p14:creationId xmlns:p14="http://schemas.microsoft.com/office/powerpoint/2010/main" val="1458656392"/>
      </p:ext>
    </p:extLst>
  </p:cSld>
  <p:clrMapOvr>
    <a:masterClrMapping/>
  </p:clrMapOvr>
</p:sld>
</file>

<file path=ppt/theme/theme1.xml><?xml version="1.0" encoding="utf-8"?>
<a:theme xmlns:a="http://schemas.openxmlformats.org/drawingml/2006/main" name="Pearson BTEC">
  <a:themeElements>
    <a:clrScheme name="Custom 2">
      <a:dk1>
        <a:srgbClr val="000000"/>
      </a:dk1>
      <a:lt1>
        <a:srgbClr val="FFFFFF"/>
      </a:lt1>
      <a:dk2>
        <a:srgbClr val="505759"/>
      </a:dk2>
      <a:lt2>
        <a:srgbClr val="DEE1E1"/>
      </a:lt2>
      <a:accent1>
        <a:srgbClr val="D2DA0D"/>
      </a:accent1>
      <a:accent2>
        <a:srgbClr val="FF7479"/>
      </a:accent2>
      <a:accent3>
        <a:srgbClr val="83BD00"/>
      </a:accent3>
      <a:accent4>
        <a:srgbClr val="94E6E9"/>
      </a:accent4>
      <a:accent5>
        <a:srgbClr val="FFBA1C"/>
      </a:accent5>
      <a:accent6>
        <a:srgbClr val="9D007E"/>
      </a:accent6>
      <a:hlink>
        <a:srgbClr val="000000"/>
      </a:hlink>
      <a:folHlink>
        <a:srgbClr val="000000"/>
      </a:folHlink>
    </a:clrScheme>
    <a:fontScheme name="BTEC Int LFC">
      <a:majorFont>
        <a:latin typeface="Open Sans Bold"/>
        <a:ea typeface=""/>
        <a:cs typeface=""/>
      </a:majorFont>
      <a:minorFont>
        <a:latin typeface="Open Sans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earson BTEC" id="{FE85284C-773D-3B4D-833A-A7CE093FCE67}" vid="{1AC8F08A-75AF-6D44-AC03-6051FD82039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498E165560ACD4AA2DDE13D88999DCB" ma:contentTypeVersion="21" ma:contentTypeDescription="Create a new document." ma:contentTypeScope="" ma:versionID="d8add7d79722f4b6bb0f363e30c3bb1b">
  <xsd:schema xmlns:xsd="http://www.w3.org/2001/XMLSchema" xmlns:xs="http://www.w3.org/2001/XMLSchema" xmlns:p="http://schemas.microsoft.com/office/2006/metadata/properties" xmlns:ns2="21b9be02-a95b-4ac2-ae40-f6bed5c8055c" xmlns:ns3="cec6baff-8623-46ec-802e-6baa3d18beb8" targetNamespace="http://schemas.microsoft.com/office/2006/metadata/properties" ma:root="true" ma:fieldsID="afc33f7bea4ae6be142f26596dda071b" ns2:_="" ns3:_="">
    <xsd:import namespace="21b9be02-a95b-4ac2-ae40-f6bed5c8055c"/>
    <xsd:import namespace="cec6baff-8623-46ec-802e-6baa3d18beb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2:MediaServiceLocation" minOccurs="0"/>
                <xsd:element ref="ns2:MediaLengthInSeconds" minOccurs="0"/>
                <xsd:element ref="ns3:TaxCatchAll" minOccurs="0"/>
                <xsd:element ref="ns2:lcf76f155ced4ddcb4097134ff3c332f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1b9be02-a95b-4ac2-ae40-f6bed5c8055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hidden="true" ma:internalName="MediaServiceKeyPoints" ma:readOnly="true">
      <xsd:simpleType>
        <xsd:restriction base="dms:Note"/>
      </xsd:simpleType>
    </xsd:element>
    <xsd:element name="MediaServiceAutoTags" ma:index="14" nillable="true" ma:displayName="Tags" ma:hidden="true" ma:internalName="MediaServiceAutoTags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8" nillable="true" ma:displayName="Extracted Text" ma:hidden="true" ma:internalName="MediaServiceOCR" ma:readOnly="true">
      <xsd:simpleType>
        <xsd:restriction base="dms:Note"/>
      </xsd:simpleType>
    </xsd:element>
    <xsd:element name="MediaServiceLocation" ma:index="19" nillable="true" ma:displayName="Location" ma:hidden="true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hidden="true" ma:internalName="MediaLengthInSeconds" ma:readOnly="true">
      <xsd:simpleType>
        <xsd:restriction base="dms:Unknown"/>
      </xsd:simpleType>
    </xsd:element>
    <xsd:element name="lcf76f155ced4ddcb4097134ff3c332f" ma:index="23" nillable="true" ma:taxonomy="true" ma:internalName="lcf76f155ced4ddcb4097134ff3c332f" ma:taxonomyFieldName="MediaServiceImageTags" ma:displayName="Image Tags" ma:readOnly="false" ma:fieldId="{5cf76f15-5ced-4ddc-b409-7134ff3c332f}" ma:taxonomyMulti="true" ma:sspId="46342d94-4a90-4c9b-8c88-cb4c8647e98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ec6baff-8623-46ec-802e-6baa3d18beb8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hidden="tru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hidden="true" ma:internalName="SharedWithDetails" ma:readOnly="true">
      <xsd:simpleType>
        <xsd:restriction base="dms:Note"/>
      </xsd:simpleType>
    </xsd:element>
    <xsd:element name="TaxCatchAll" ma:index="21" nillable="true" ma:displayName="Taxonomy Catch All Column" ma:hidden="true" ma:list="{4bd39750-7100-49ec-9ef3-622c0bd0b7ef}" ma:internalName="TaxCatchAll" ma:showField="CatchAllData" ma:web="cec6baff-8623-46ec-802e-6baa3d18beb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cec6baff-8623-46ec-802e-6baa3d18beb8" xsi:nil="true"/>
    <lcf76f155ced4ddcb4097134ff3c332f xmlns="21b9be02-a95b-4ac2-ae40-f6bed5c8055c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9109CB4C-712E-4326-85CA-CB834BDE1ED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87C51C1-0877-4413-9A93-1C0477599E9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1b9be02-a95b-4ac2-ae40-f6bed5c8055c"/>
    <ds:schemaRef ds:uri="cec6baff-8623-46ec-802e-6baa3d18beb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34FCFFF9-5162-49F8-8A81-7B2D88DF28F9}">
  <ds:schemaRefs>
    <ds:schemaRef ds:uri="http://schemas.microsoft.com/office/2006/metadata/properties"/>
    <ds:schemaRef ds:uri="http://schemas.microsoft.com/office/infopath/2007/PartnerControls"/>
    <ds:schemaRef ds:uri="3dc49879-a63d-446d-aff0-fd32a6da43f7"/>
    <ds:schemaRef ds:uri="d2e60496-b01e-418c-abc6-3633465ffcd6"/>
    <ds:schemaRef ds:uri="cec6baff-8623-46ec-802e-6baa3d18beb8"/>
    <ds:schemaRef ds:uri="21b9be02-a95b-4ac2-ae40-f6bed5c8055c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Pearson BTEC</Template>
  <TotalTime>9673</TotalTime>
  <Words>502</Words>
  <Application>Microsoft Office PowerPoint</Application>
  <PresentationFormat>Custom</PresentationFormat>
  <Paragraphs>33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Open Sans</vt:lpstr>
      <vt:lpstr>Open Sans Bold</vt:lpstr>
      <vt:lpstr>Open Sans Light</vt:lpstr>
      <vt:lpstr>Pearson BTEC</vt:lpstr>
      <vt:lpstr>Templates for Social Media  1080 x 1080px (1:1) @ 72ppi</vt:lpstr>
      <vt:lpstr>Template Rules​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Sharpe, Jenny</dc:creator>
  <cp:lastModifiedBy>Bhavya Agrawal Agrawal</cp:lastModifiedBy>
  <cp:revision>76</cp:revision>
  <dcterms:created xsi:type="dcterms:W3CDTF">2021-03-12T14:44:09Z</dcterms:created>
  <dcterms:modified xsi:type="dcterms:W3CDTF">2024-03-21T12:11:15Z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0x0101002498E165560ACD4AA2DDE13D88999DCB</vt:lpwstr>
  </property>
  <property fmtid="{D5CDD505-2E9C-101B-9397-08002B2CF9AE}" pid="3" name="NXPowerLiteLastOptimized">
    <vt:lpwstr>959045</vt:lpwstr>
  </property>
  <property fmtid="{D5CDD505-2E9C-101B-9397-08002B2CF9AE}" pid="4" name="NXPowerLiteSettings">
    <vt:lpwstr>F7000400038000</vt:lpwstr>
  </property>
  <property fmtid="{D5CDD505-2E9C-101B-9397-08002B2CF9AE}" pid="5" name="NXPowerLiteVersion">
    <vt:lpwstr>S10.2.0</vt:lpwstr>
  </property>
</Properties>
</file>