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19"/>
  </p:notesMasterIdLst>
  <p:sldIdLst>
    <p:sldId id="257" r:id="rId5"/>
    <p:sldId id="260" r:id="rId6"/>
    <p:sldId id="25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0118A-C4CF-4E4E-8016-31E98DB36C15}" v="20" dt="2024-03-20T14:26:18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24"/>
  </p:normalViewPr>
  <p:slideViewPr>
    <p:cSldViewPr snapToGrid="0">
      <p:cViewPr varScale="1">
        <p:scale>
          <a:sx n="23" d="100"/>
          <a:sy n="23" d="100"/>
        </p:scale>
        <p:origin x="30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840EE079-AA04-4AD0-9E81-BE437F27DDA3}" type="datetimeFigureOut">
              <a:rPr lang="en-GB" smtClean="0"/>
              <a:pPr/>
              <a:t>27/03/2024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9C2DE362-0E9B-49B6-9065-F6EE819081F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4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719445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1438889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2158334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2877778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3597223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6pPr>
    <a:lvl7pPr marL="4316667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7pPr>
    <a:lvl8pPr marL="5036111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8pPr>
    <a:lvl9pPr marL="5755556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3"/>
            <a:ext cx="13714215" cy="24380827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120041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7"/>
            <a:ext cx="13714211" cy="24380818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377575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7"/>
            <a:ext cx="13714210" cy="24380818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204124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8"/>
            <a:ext cx="13714210" cy="2438081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1659851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23EA78-49F4-084C-B34D-764A5CAF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495" y="685166"/>
            <a:ext cx="4038539" cy="166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4"/>
            <a:ext cx="13714215" cy="24380825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13926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4"/>
            <a:ext cx="13714214" cy="24380825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375278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5"/>
            <a:ext cx="13714214" cy="24380823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72703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5"/>
            <a:ext cx="13714213" cy="24380823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255042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6"/>
            <a:ext cx="13714213" cy="24380821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372101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6"/>
            <a:ext cx="13714212" cy="24380821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255062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6"/>
            <a:ext cx="13714212" cy="2438082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60664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" y="796"/>
            <a:ext cx="13714211" cy="2438082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660" y="15658449"/>
            <a:ext cx="9339020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224966" indent="0">
              <a:buNone/>
              <a:defRPr sz="1575" b="1">
                <a:solidFill>
                  <a:srgbClr val="FFFFFF"/>
                </a:solidFill>
              </a:defRPr>
            </a:lvl2pPr>
            <a:lvl3pPr marL="449933" indent="0">
              <a:buNone/>
              <a:defRPr sz="1575" b="1">
                <a:solidFill>
                  <a:srgbClr val="FFFFFF"/>
                </a:solidFill>
              </a:defRPr>
            </a:lvl3pPr>
            <a:lvl4pPr marL="674899" indent="0">
              <a:buNone/>
              <a:defRPr sz="1575" b="1">
                <a:solidFill>
                  <a:srgbClr val="FFFFFF"/>
                </a:solidFill>
              </a:defRPr>
            </a:lvl4pPr>
            <a:lvl5pPr marL="899866" indent="0">
              <a:buNone/>
              <a:defRPr sz="1575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6879265" y="22477228"/>
            <a:ext cx="6858000" cy="1904392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382486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6" y="1298147"/>
            <a:ext cx="11830050" cy="4712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6" y="6490697"/>
            <a:ext cx="11830050" cy="15470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6" y="22598903"/>
            <a:ext cx="3086100" cy="1298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7FCE-85C3-4C6F-B347-E62922E0E2CE}" type="datetimeFigureOut">
              <a:rPr lang="en-GB" smtClean="0"/>
              <a:pPr/>
              <a:t>27/03/2024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6" y="22598903"/>
            <a:ext cx="4629150" cy="1298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6" y="22598903"/>
            <a:ext cx="3086100" cy="1298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8E4D-C25D-49D0-BB62-F2734A90D56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4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05" r:id="rId13"/>
  </p:sldLayoutIdLst>
  <p:txStyles>
    <p:titleStyle>
      <a:lvl1pPr algn="l" defTabSz="539983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96" indent="-134996" algn="l" defTabSz="539983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674979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4970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4963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4954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4945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4937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4929" indent="-134996" algn="l" defTabSz="53998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69992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39983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09975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79966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49958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19949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89940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59933" algn="l" defTabSz="53998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tecinternational@pearson.com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75F797-ED64-4486-A224-F54B2E7EAD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6136" y="5927262"/>
            <a:ext cx="12409209" cy="1172419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6600" dirty="0"/>
              <a:t>Templates for Social Media </a:t>
            </a:r>
            <a:br>
              <a:rPr lang="en-GB" sz="6600" dirty="0"/>
            </a:br>
            <a:r>
              <a:rPr lang="en-GB" sz="6600" dirty="0">
                <a:latin typeface="+mn-lt"/>
              </a:rPr>
              <a:t>1080 x 1920px (9:16) @ 72ppi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C4F948-2EDE-4C8E-830C-972CFD04EB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6137" y="9582006"/>
            <a:ext cx="12052370" cy="9821116"/>
          </a:xfrm>
        </p:spPr>
        <p:txBody>
          <a:bodyPr>
            <a:noAutofit/>
          </a:bodyPr>
          <a:lstStyle/>
          <a:p>
            <a:pPr marL="446088" indent="-446088" fontAlgn="base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sz="3600" dirty="0"/>
              <a:t>Save (download as) a copy of this file to your computer before editing.  </a:t>
            </a:r>
            <a:r>
              <a:rPr lang="en-US" sz="3600" dirty="0"/>
              <a:t>​</a:t>
            </a:r>
          </a:p>
          <a:p>
            <a:pPr marL="446088" indent="-446088" fontAlgn="base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sz="3600" b="1" dirty="0"/>
              <a:t>Please read the rules on slide 2 before you edit the template.</a:t>
            </a:r>
            <a:r>
              <a:rPr lang="en-GB" sz="3600" dirty="0"/>
              <a:t> </a:t>
            </a:r>
            <a:r>
              <a:rPr lang="en-US" sz="3600" dirty="0"/>
              <a:t>​</a:t>
            </a:r>
          </a:p>
          <a:p>
            <a:pPr marL="446088" indent="-446088" fontAlgn="base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sz="3600" b="1" dirty="0"/>
              <a:t>Failing to follow the rules may violate Pearson standards.</a:t>
            </a:r>
            <a:r>
              <a:rPr lang="en-GB" sz="3600" dirty="0"/>
              <a:t>​</a:t>
            </a:r>
          </a:p>
          <a:p>
            <a:pPr marL="446088" indent="-446088" fontAlgn="base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sz="3600" b="1" dirty="0"/>
              <a:t>Editing and creating assets with this template means you are responsible for the content you have added to them.</a:t>
            </a:r>
          </a:p>
          <a:p>
            <a:pPr marL="446088" indent="-446088" fontAlgn="base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3600" dirty="0"/>
              <a:t>If you have any questions about this asset template, please get in touch via email </a:t>
            </a:r>
            <a:r>
              <a:rPr lang="en-US" sz="3600" dirty="0">
                <a:hlinkClick r:id="rId2"/>
              </a:rPr>
              <a:t>btecinternational@pearson.com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ABA536-4F10-4B5C-8C6C-2A656A1F6F39}"/>
              </a:ext>
            </a:extLst>
          </p:cNvPr>
          <p:cNvSpPr txBox="1"/>
          <p:nvPr/>
        </p:nvSpPr>
        <p:spPr>
          <a:xfrm>
            <a:off x="816138" y="3914117"/>
            <a:ext cx="97329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BTEC International </a:t>
            </a:r>
            <a:endParaRPr lang="en-GB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0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66ACA-D199-9228-D2E5-15152B2117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42152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836C43-8E07-BD12-DD4B-C0CB58B1BC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97266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CEBDB-8E8B-58F2-DB3D-5B299FB7A8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5884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548739-379E-C460-2B6C-09F0EA6D39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21170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E6CB2-1CAA-2F14-066C-88F343E95D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04798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1FD3-59BD-403B-835D-C01D10BF5A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4672" y="3438386"/>
            <a:ext cx="9531590" cy="652468"/>
          </a:xfrm>
        </p:spPr>
        <p:txBody>
          <a:bodyPr>
            <a:noAutofit/>
          </a:bodyPr>
          <a:lstStyle/>
          <a:p>
            <a:r>
              <a:rPr lang="en-GB" sz="6600" b="1" dirty="0"/>
              <a:t>Template Rules</a:t>
            </a:r>
            <a:r>
              <a:rPr lang="en-GB" sz="6600" dirty="0"/>
              <a:t>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7363-9366-48F8-A6AF-BF565767AE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24672" y="5488066"/>
            <a:ext cx="11921532" cy="18894347"/>
          </a:xfrm>
        </p:spPr>
        <p:txBody>
          <a:bodyPr numCol="1" spcCol="360000">
            <a:noAutofit/>
          </a:bodyPr>
          <a:lstStyle/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dirty="0"/>
              <a:t>​Save a copy of this file to your computer before editing, and open with Microsoft PowerPoint installed on your computer. ​​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dirty="0"/>
              <a:t>Only use the colour </a:t>
            </a:r>
            <a:r>
              <a:rPr lang="en-GB" sz="3200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en-GB" sz="3200" b="1" dirty="0">
                <a:solidFill>
                  <a:schemeClr val="bg1"/>
                </a:solidFill>
                <a:highlight>
                  <a:srgbClr val="000000"/>
                </a:highlight>
              </a:rPr>
              <a:t>white</a:t>
            </a:r>
            <a:r>
              <a:rPr lang="en-GB" sz="3200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/>
              <a:t>for the Call to Action (CTA) text on this asset.​​​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sz="3200" dirty="0"/>
              <a:t>CTA text must fit on one line in the black CTA box provided. 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US" sz="3200" dirty="0"/>
              <a:t>CTA text </a:t>
            </a:r>
            <a:r>
              <a:rPr lang="en-GB" sz="3200" dirty="0"/>
              <a:t>must ALWAYS be in </a:t>
            </a:r>
            <a:r>
              <a:rPr lang="en-GB" sz="3200" b="1" dirty="0"/>
              <a:t>Open Sans Bold</a:t>
            </a:r>
            <a:r>
              <a:rPr lang="en-GB" sz="3200" dirty="0"/>
              <a:t>.​​​​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dirty="0"/>
              <a:t>Font size must be a minimum of 48pt.</a:t>
            </a:r>
            <a:r>
              <a:rPr lang="en-US" sz="3200" dirty="0"/>
              <a:t>​​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b="1" dirty="0"/>
              <a:t>DO NOT </a:t>
            </a:r>
            <a:r>
              <a:rPr lang="en-GB" sz="3200" dirty="0"/>
              <a:t>cover or obscure the wording on the top right-hand side of the template. 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dirty="0"/>
              <a:t>When adding your Centre logo:</a:t>
            </a:r>
          </a:p>
          <a:p>
            <a:pPr marL="1338263" lvl="1" indent="-534988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lphaLcParenR"/>
            </a:pPr>
            <a:r>
              <a:rPr lang="en-GB" sz="3200" dirty="0"/>
              <a:t>Insert your Centre logo in the designated position and delete the placeholder box. </a:t>
            </a:r>
          </a:p>
          <a:p>
            <a:pPr marL="1338263" lvl="1" indent="-534988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lphaLcParenR"/>
            </a:pPr>
            <a:r>
              <a:rPr lang="en-GB" sz="3200" dirty="0"/>
              <a:t>DO NOT move your logo to a different position or add any additional logos on the template. </a:t>
            </a:r>
          </a:p>
          <a:p>
            <a:pPr marL="1338263" lvl="1" indent="-534988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lphaLcParenR"/>
            </a:pPr>
            <a:r>
              <a:rPr lang="en-GB" sz="3200" dirty="0"/>
              <a:t>Ensure that the aspect ratio of the logo is correct and that you do not stretch/skew it out of proportion.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dirty="0"/>
              <a:t>To save the asset using a PC computer, select: File &gt; Export &gt; Change File Type &gt; Image File Type &gt; PNG Portable Network Graphics (.</a:t>
            </a:r>
            <a:r>
              <a:rPr lang="en-GB" sz="3200" dirty="0" err="1"/>
              <a:t>png</a:t>
            </a:r>
            <a:r>
              <a:rPr lang="en-GB" sz="3200" dirty="0"/>
              <a:t>) </a:t>
            </a:r>
            <a:br>
              <a:rPr lang="en-GB" sz="3200" dirty="0"/>
            </a:br>
            <a:r>
              <a:rPr lang="en-GB" sz="3200" dirty="0"/>
              <a:t>​​If using a Mac, select: File &gt; Export &gt; File Format &gt; PNG &gt; make sure the width is 1080px, and the height is 1920px.​​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b="1" dirty="0"/>
              <a:t>DO NOT </a:t>
            </a:r>
            <a:r>
              <a:rPr lang="en-GB" sz="3200" dirty="0"/>
              <a:t>in any way associate the BTEC qualifications with any third-party organisations, products or services.</a:t>
            </a:r>
          </a:p>
          <a:p>
            <a:pPr marL="803275" indent="-803275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n-GB" sz="3200" b="1" dirty="0"/>
              <a:t>DO NOT </a:t>
            </a:r>
            <a:r>
              <a:rPr lang="en-GB" sz="3200" dirty="0"/>
              <a:t>use any BTEC intellectual property, references, assets, designations, images, titles or content in any format whatsoever, except for the templates provided within this document.</a:t>
            </a:r>
          </a:p>
        </p:txBody>
      </p:sp>
    </p:spTree>
    <p:extLst>
      <p:ext uri="{BB962C8B-B14F-4D97-AF65-F5344CB8AC3E}">
        <p14:creationId xmlns:p14="http://schemas.microsoft.com/office/powerpoint/2010/main" val="10937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E748E3-832A-208B-AC88-3B130AFB99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8483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F9C1A-937A-BD2B-CB56-26188C481A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0664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907A02-EC20-6CA0-014A-AE95EBB9F6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70328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F9AAF-93A2-7251-A55A-2C9902D3B8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8433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406705-ABF8-7930-F324-FB5925D177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84551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C62F6-E37A-2FCD-A71E-505D98859B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43038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622314-80FF-EDBC-89A1-2779D02708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8073484" y="22818495"/>
            <a:ext cx="5107258" cy="124583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981202756"/>
      </p:ext>
    </p:extLst>
  </p:cSld>
  <p:clrMapOvr>
    <a:masterClrMapping/>
  </p:clrMapOvr>
</p:sld>
</file>

<file path=ppt/theme/theme1.xml><?xml version="1.0" encoding="utf-8"?>
<a:theme xmlns:a="http://schemas.openxmlformats.org/drawingml/2006/main" name="Pearson BTEC">
  <a:themeElements>
    <a:clrScheme name="Custom 2">
      <a:dk1>
        <a:srgbClr val="000000"/>
      </a:dk1>
      <a:lt1>
        <a:srgbClr val="FFFFFF"/>
      </a:lt1>
      <a:dk2>
        <a:srgbClr val="505759"/>
      </a:dk2>
      <a:lt2>
        <a:srgbClr val="DEE1E1"/>
      </a:lt2>
      <a:accent1>
        <a:srgbClr val="D2DA0D"/>
      </a:accent1>
      <a:accent2>
        <a:srgbClr val="FF7479"/>
      </a:accent2>
      <a:accent3>
        <a:srgbClr val="83BD00"/>
      </a:accent3>
      <a:accent4>
        <a:srgbClr val="94E6E9"/>
      </a:accent4>
      <a:accent5>
        <a:srgbClr val="FFBA1C"/>
      </a:accent5>
      <a:accent6>
        <a:srgbClr val="9D007E"/>
      </a:accent6>
      <a:hlink>
        <a:srgbClr val="000000"/>
      </a:hlink>
      <a:folHlink>
        <a:srgbClr val="000000"/>
      </a:folHlink>
    </a:clrScheme>
    <a:fontScheme name="BTEC Int LFC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arson BTEC" id="{FE85284C-773D-3B4D-833A-A7CE093FCE67}" vid="{1AC8F08A-75AF-6D44-AC03-6051FD8203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b9be02-a95b-4ac2-ae40-f6bed5c8055c">
      <Terms xmlns="http://schemas.microsoft.com/office/infopath/2007/PartnerControls"/>
    </lcf76f155ced4ddcb4097134ff3c332f>
    <TaxCatchAll xmlns="cec6baff-8623-46ec-802e-6baa3d18beb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8E165560ACD4AA2DDE13D88999DCB" ma:contentTypeVersion="21" ma:contentTypeDescription="Create a new document." ma:contentTypeScope="" ma:versionID="d8add7d79722f4b6bb0f363e30c3bb1b">
  <xsd:schema xmlns:xsd="http://www.w3.org/2001/XMLSchema" xmlns:xs="http://www.w3.org/2001/XMLSchema" xmlns:p="http://schemas.microsoft.com/office/2006/metadata/properties" xmlns:ns2="21b9be02-a95b-4ac2-ae40-f6bed5c8055c" xmlns:ns3="cec6baff-8623-46ec-802e-6baa3d18beb8" targetNamespace="http://schemas.microsoft.com/office/2006/metadata/properties" ma:root="true" ma:fieldsID="afc33f7bea4ae6be142f26596dda071b" ns2:_="" ns3:_="">
    <xsd:import namespace="21b9be02-a95b-4ac2-ae40-f6bed5c8055c"/>
    <xsd:import namespace="cec6baff-8623-46ec-802e-6baa3d18be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9be02-a95b-4ac2-ae40-f6bed5c805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6342d94-4a90-4c9b-8c88-cb4c8647e9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6baff-8623-46ec-802e-6baa3d18be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4bd39750-7100-49ec-9ef3-622c0bd0b7ef}" ma:internalName="TaxCatchAll" ma:showField="CatchAllData" ma:web="cec6baff-8623-46ec-802e-6baa3d18be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FCFFF9-5162-49F8-8A81-7B2D88DF28F9}">
  <ds:schemaRefs>
    <ds:schemaRef ds:uri="http://schemas.openxmlformats.org/package/2006/metadata/core-properties"/>
    <ds:schemaRef ds:uri="024c5132-e8f5-4123-971c-239c17fa48db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7e9f3cb4-d1fb-4a8e-8884-0a73a3719474"/>
    <ds:schemaRef ds:uri="http://purl.org/dc/dcmitype/"/>
    <ds:schemaRef ds:uri="21b9be02-a95b-4ac2-ae40-f6bed5c8055c"/>
    <ds:schemaRef ds:uri="cec6baff-8623-46ec-802e-6baa3d18beb8"/>
  </ds:schemaRefs>
</ds:datastoreItem>
</file>

<file path=customXml/itemProps2.xml><?xml version="1.0" encoding="utf-8"?>
<ds:datastoreItem xmlns:ds="http://schemas.openxmlformats.org/officeDocument/2006/customXml" ds:itemID="{F790346D-53A0-47E8-81A7-5D16CAEAE0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b9be02-a95b-4ac2-ae40-f6bed5c8055c"/>
    <ds:schemaRef ds:uri="cec6baff-8623-46ec-802e-6baa3d18b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09CB4C-712E-4326-85CA-CB834BDE1ED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8cc434d7-97d0-47d3-b5c5-14fe0e33e34b}" enabled="0" method="" siteId="{8cc434d7-97d0-47d3-b5c5-14fe0e33e34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Pearson BTEC</Template>
  <TotalTime>9589</TotalTime>
  <Words>513</Words>
  <Application>Microsoft Office PowerPoint</Application>
  <PresentationFormat>Custom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Open Sans</vt:lpstr>
      <vt:lpstr>Open Sans Bold</vt:lpstr>
      <vt:lpstr>Open Sans Light</vt:lpstr>
      <vt:lpstr>Pearson BTEC</vt:lpstr>
      <vt:lpstr>Templates for Social Media  1080 x 1920px (9:16) @ 72ppi</vt:lpstr>
      <vt:lpstr>Template Rules​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Sharpe, Jenny</dc:creator>
  <cp:lastModifiedBy>Bhavya Agrawal Agrawal</cp:lastModifiedBy>
  <cp:revision>78</cp:revision>
  <dcterms:created xsi:type="dcterms:W3CDTF">2021-03-12T14:44:09Z</dcterms:created>
  <dcterms:modified xsi:type="dcterms:W3CDTF">2024-03-27T11:43:34Z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0x0101000D2352C982C94548BCC86B5223D4C387</vt:lpwstr>
  </property>
  <property fmtid="{D5CDD505-2E9C-101B-9397-08002B2CF9AE}" pid="3" name="NXPowerLiteLastOptimized">
    <vt:lpwstr>623711</vt:lpwstr>
  </property>
  <property fmtid="{D5CDD505-2E9C-101B-9397-08002B2CF9AE}" pid="4" name="NXPowerLiteSettings">
    <vt:lpwstr>F7000400038000</vt:lpwstr>
  </property>
  <property fmtid="{D5CDD505-2E9C-101B-9397-08002B2CF9AE}" pid="5" name="NXPowerLiteVersion">
    <vt:lpwstr>S10.2.0</vt:lpwstr>
  </property>
</Properties>
</file>