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4"/>
  </p:sldMasterIdLst>
  <p:notesMasterIdLst>
    <p:notesMasterId r:id="rId19"/>
  </p:notesMasterIdLst>
  <p:sldIdLst>
    <p:sldId id="257" r:id="rId5"/>
    <p:sldId id="260" r:id="rId6"/>
    <p:sldId id="256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24382413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B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758D42-D606-48EE-8C80-AE19DF970B8E}" v="29" dt="2024-03-20T13:03:47.43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030"/>
    <p:restoredTop sz="94624"/>
  </p:normalViewPr>
  <p:slideViewPr>
    <p:cSldViewPr snapToGrid="0">
      <p:cViewPr varScale="1">
        <p:scale>
          <a:sx n="41" d="100"/>
          <a:sy n="41" d="100"/>
        </p:scale>
        <p:origin x="1037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Open Sans" panose="020B0606030504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Open Sans" panose="020B0606030504020204" pitchFamily="34" charset="0"/>
              </a:defRPr>
            </a:lvl1pPr>
          </a:lstStyle>
          <a:p>
            <a:fld id="{840EE079-AA04-4AD0-9E81-BE437F27DDA3}" type="datetimeFigureOut">
              <a:rPr lang="en-GB" smtClean="0"/>
              <a:pPr/>
              <a:t>27/03/2024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143000"/>
            <a:ext cx="5483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Open Sans" panose="020B0606030504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Open Sans" panose="020B0606030504020204" pitchFamily="34" charset="0"/>
              </a:defRPr>
            </a:lvl1pPr>
          </a:lstStyle>
          <a:p>
            <a:fld id="{9C2DE362-0E9B-49B6-9065-F6EE819081F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3647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438889" rtl="0" eaLnBrk="1" latinLnBrk="0" hangingPunct="1">
      <a:defRPr sz="1888" b="0" i="0" kern="1200">
        <a:solidFill>
          <a:schemeClr val="tx1"/>
        </a:solidFill>
        <a:latin typeface="Open Sans" panose="020B0606030504020204" pitchFamily="34" charset="0"/>
        <a:ea typeface="+mn-ea"/>
        <a:cs typeface="+mn-cs"/>
      </a:defRPr>
    </a:lvl1pPr>
    <a:lvl2pPr marL="719445" algn="l" defTabSz="1438889" rtl="0" eaLnBrk="1" latinLnBrk="0" hangingPunct="1">
      <a:defRPr sz="1888" b="0" i="0" kern="1200">
        <a:solidFill>
          <a:schemeClr val="tx1"/>
        </a:solidFill>
        <a:latin typeface="Open Sans" panose="020B0606030504020204" pitchFamily="34" charset="0"/>
        <a:ea typeface="+mn-ea"/>
        <a:cs typeface="+mn-cs"/>
      </a:defRPr>
    </a:lvl2pPr>
    <a:lvl3pPr marL="1438889" algn="l" defTabSz="1438889" rtl="0" eaLnBrk="1" latinLnBrk="0" hangingPunct="1">
      <a:defRPr sz="1888" b="0" i="0" kern="1200">
        <a:solidFill>
          <a:schemeClr val="tx1"/>
        </a:solidFill>
        <a:latin typeface="Open Sans" panose="020B0606030504020204" pitchFamily="34" charset="0"/>
        <a:ea typeface="+mn-ea"/>
        <a:cs typeface="+mn-cs"/>
      </a:defRPr>
    </a:lvl3pPr>
    <a:lvl4pPr marL="2158334" algn="l" defTabSz="1438889" rtl="0" eaLnBrk="1" latinLnBrk="0" hangingPunct="1">
      <a:defRPr sz="1888" b="0" i="0" kern="1200">
        <a:solidFill>
          <a:schemeClr val="tx1"/>
        </a:solidFill>
        <a:latin typeface="Open Sans" panose="020B0606030504020204" pitchFamily="34" charset="0"/>
        <a:ea typeface="+mn-ea"/>
        <a:cs typeface="+mn-cs"/>
      </a:defRPr>
    </a:lvl4pPr>
    <a:lvl5pPr marL="2877778" algn="l" defTabSz="1438889" rtl="0" eaLnBrk="1" latinLnBrk="0" hangingPunct="1">
      <a:defRPr sz="1888" b="0" i="0" kern="1200">
        <a:solidFill>
          <a:schemeClr val="tx1"/>
        </a:solidFill>
        <a:latin typeface="Open Sans" panose="020B0606030504020204" pitchFamily="34" charset="0"/>
        <a:ea typeface="+mn-ea"/>
        <a:cs typeface="+mn-cs"/>
      </a:defRPr>
    </a:lvl5pPr>
    <a:lvl6pPr marL="3597223" algn="l" defTabSz="1438889" rtl="0" eaLnBrk="1" latinLnBrk="0" hangingPunct="1">
      <a:defRPr sz="1888" kern="1200">
        <a:solidFill>
          <a:schemeClr val="tx1"/>
        </a:solidFill>
        <a:latin typeface="+mn-lt"/>
        <a:ea typeface="+mn-ea"/>
        <a:cs typeface="+mn-cs"/>
      </a:defRPr>
    </a:lvl6pPr>
    <a:lvl7pPr marL="4316667" algn="l" defTabSz="1438889" rtl="0" eaLnBrk="1" latinLnBrk="0" hangingPunct="1">
      <a:defRPr sz="1888" kern="1200">
        <a:solidFill>
          <a:schemeClr val="tx1"/>
        </a:solidFill>
        <a:latin typeface="+mn-lt"/>
        <a:ea typeface="+mn-ea"/>
        <a:cs typeface="+mn-cs"/>
      </a:defRPr>
    </a:lvl7pPr>
    <a:lvl8pPr marL="5036111" algn="l" defTabSz="1438889" rtl="0" eaLnBrk="1" latinLnBrk="0" hangingPunct="1">
      <a:defRPr sz="1888" kern="1200">
        <a:solidFill>
          <a:schemeClr val="tx1"/>
        </a:solidFill>
        <a:latin typeface="+mn-lt"/>
        <a:ea typeface="+mn-ea"/>
        <a:cs typeface="+mn-cs"/>
      </a:defRPr>
    </a:lvl8pPr>
    <a:lvl9pPr marL="5755556" algn="l" defTabSz="1438889" rtl="0" eaLnBrk="1" latinLnBrk="0" hangingPunct="1">
      <a:defRPr sz="188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tion 1.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8D2BAB3-9EB1-B243-8C9D-B7DB237CFA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446"/>
            <a:ext cx="24382413" cy="13715108"/>
          </a:xfrm>
          <a:prstGeom prst="rect">
            <a:avLst/>
          </a:prstGeom>
        </p:spPr>
      </p:pic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CA75102F-625F-4A31-B654-0BB12D913BB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110463" y="9735741"/>
            <a:ext cx="9045217" cy="1174883"/>
          </a:xfrm>
          <a:prstGeom prst="rect">
            <a:avLst/>
          </a:prstGeom>
          <a:solidFill>
            <a:schemeClr val="tx1"/>
          </a:solidFill>
        </p:spPr>
        <p:txBody>
          <a:bodyPr wrap="square" lIns="216000" tIns="216000" rIns="216000" bIns="216000" anchor="ctr">
            <a:spAutoFit/>
          </a:bodyPr>
          <a:lstStyle>
            <a:lvl1pPr marL="0" indent="0">
              <a:lnSpc>
                <a:spcPct val="100000"/>
              </a:lnSpc>
              <a:buNone/>
              <a:defRPr sz="4800" b="1">
                <a:solidFill>
                  <a:srgbClr val="FFFFFF"/>
                </a:solidFill>
              </a:defRPr>
            </a:lvl1pPr>
            <a:lvl2pPr marL="399993" indent="0">
              <a:buNone/>
              <a:defRPr sz="2800" b="1">
                <a:solidFill>
                  <a:srgbClr val="FFFFFF"/>
                </a:solidFill>
              </a:defRPr>
            </a:lvl2pPr>
            <a:lvl3pPr marL="799986" indent="0">
              <a:buNone/>
              <a:defRPr sz="2800" b="1">
                <a:solidFill>
                  <a:srgbClr val="FFFFFF"/>
                </a:solidFill>
              </a:defRPr>
            </a:lvl3pPr>
            <a:lvl4pPr marL="1199979" indent="0">
              <a:buNone/>
              <a:defRPr sz="2800" b="1">
                <a:solidFill>
                  <a:srgbClr val="FFFFFF"/>
                </a:solidFill>
              </a:defRPr>
            </a:lvl4pPr>
            <a:lvl5pPr marL="1599972" indent="0">
              <a:buNone/>
              <a:defRPr sz="2800" b="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&gt; CTA Open Sans (Bold) 48pt</a:t>
            </a:r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EA17996-58BC-B8C3-3CBC-C658F9A13293}"/>
              </a:ext>
            </a:extLst>
          </p:cNvPr>
          <p:cNvSpPr/>
          <p:nvPr userDrawn="1"/>
        </p:nvSpPr>
        <p:spPr>
          <a:xfrm>
            <a:off x="17606872" y="11987554"/>
            <a:ext cx="6789609" cy="1728000"/>
          </a:xfrm>
          <a:custGeom>
            <a:avLst/>
            <a:gdLst>
              <a:gd name="connsiteX0" fmla="*/ 0 w 7027333"/>
              <a:gd name="connsiteY0" fmla="*/ 0 h 1913467"/>
              <a:gd name="connsiteX1" fmla="*/ 7027333 w 7027333"/>
              <a:gd name="connsiteY1" fmla="*/ 0 h 1913467"/>
              <a:gd name="connsiteX2" fmla="*/ 7027333 w 7027333"/>
              <a:gd name="connsiteY2" fmla="*/ 1913467 h 1913467"/>
              <a:gd name="connsiteX3" fmla="*/ 0 w 7027333"/>
              <a:gd name="connsiteY3" fmla="*/ 1913467 h 1913467"/>
              <a:gd name="connsiteX4" fmla="*/ 0 w 7027333"/>
              <a:gd name="connsiteY4" fmla="*/ 0 h 1913467"/>
              <a:gd name="connsiteX0" fmla="*/ 476250 w 7027333"/>
              <a:gd name="connsiteY0" fmla="*/ 0 h 1922992"/>
              <a:gd name="connsiteX1" fmla="*/ 7027333 w 7027333"/>
              <a:gd name="connsiteY1" fmla="*/ 9525 h 1922992"/>
              <a:gd name="connsiteX2" fmla="*/ 7027333 w 7027333"/>
              <a:gd name="connsiteY2" fmla="*/ 1922992 h 1922992"/>
              <a:gd name="connsiteX3" fmla="*/ 0 w 7027333"/>
              <a:gd name="connsiteY3" fmla="*/ 1922992 h 1922992"/>
              <a:gd name="connsiteX4" fmla="*/ 476250 w 7027333"/>
              <a:gd name="connsiteY4" fmla="*/ 0 h 1922992"/>
              <a:gd name="connsiteX0" fmla="*/ 171450 w 7027333"/>
              <a:gd name="connsiteY0" fmla="*/ 0 h 1913467"/>
              <a:gd name="connsiteX1" fmla="*/ 7027333 w 7027333"/>
              <a:gd name="connsiteY1" fmla="*/ 0 h 1913467"/>
              <a:gd name="connsiteX2" fmla="*/ 7027333 w 7027333"/>
              <a:gd name="connsiteY2" fmla="*/ 1913467 h 1913467"/>
              <a:gd name="connsiteX3" fmla="*/ 0 w 7027333"/>
              <a:gd name="connsiteY3" fmla="*/ 1913467 h 1913467"/>
              <a:gd name="connsiteX4" fmla="*/ 171450 w 7027333"/>
              <a:gd name="connsiteY4" fmla="*/ 0 h 1913467"/>
              <a:gd name="connsiteX0" fmla="*/ 0 w 6855883"/>
              <a:gd name="connsiteY0" fmla="*/ 0 h 1922992"/>
              <a:gd name="connsiteX1" fmla="*/ 6855883 w 6855883"/>
              <a:gd name="connsiteY1" fmla="*/ 0 h 1922992"/>
              <a:gd name="connsiteX2" fmla="*/ 6855883 w 6855883"/>
              <a:gd name="connsiteY2" fmla="*/ 1913467 h 1922992"/>
              <a:gd name="connsiteX3" fmla="*/ 600075 w 6855883"/>
              <a:gd name="connsiteY3" fmla="*/ 1922992 h 1922992"/>
              <a:gd name="connsiteX4" fmla="*/ 0 w 6855883"/>
              <a:gd name="connsiteY4" fmla="*/ 0 h 1922992"/>
              <a:gd name="connsiteX0" fmla="*/ 0 w 6855883"/>
              <a:gd name="connsiteY0" fmla="*/ 0 h 1932517"/>
              <a:gd name="connsiteX1" fmla="*/ 6855883 w 6855883"/>
              <a:gd name="connsiteY1" fmla="*/ 0 h 1932517"/>
              <a:gd name="connsiteX2" fmla="*/ 6855883 w 6855883"/>
              <a:gd name="connsiteY2" fmla="*/ 1913467 h 1932517"/>
              <a:gd name="connsiteX3" fmla="*/ 571500 w 6855883"/>
              <a:gd name="connsiteY3" fmla="*/ 1932517 h 1932517"/>
              <a:gd name="connsiteX4" fmla="*/ 0 w 6855883"/>
              <a:gd name="connsiteY4" fmla="*/ 0 h 1932517"/>
              <a:gd name="connsiteX0" fmla="*/ 0 w 6865408"/>
              <a:gd name="connsiteY0" fmla="*/ 0 h 1932517"/>
              <a:gd name="connsiteX1" fmla="*/ 6855883 w 6865408"/>
              <a:gd name="connsiteY1" fmla="*/ 0 h 1932517"/>
              <a:gd name="connsiteX2" fmla="*/ 6865408 w 6865408"/>
              <a:gd name="connsiteY2" fmla="*/ 1922992 h 1932517"/>
              <a:gd name="connsiteX3" fmla="*/ 571500 w 6865408"/>
              <a:gd name="connsiteY3" fmla="*/ 1932517 h 1932517"/>
              <a:gd name="connsiteX4" fmla="*/ 0 w 6865408"/>
              <a:gd name="connsiteY4" fmla="*/ 0 h 1932517"/>
              <a:gd name="connsiteX0" fmla="*/ 0 w 6865408"/>
              <a:gd name="connsiteY0" fmla="*/ 0 h 1940579"/>
              <a:gd name="connsiteX1" fmla="*/ 6855883 w 6865408"/>
              <a:gd name="connsiteY1" fmla="*/ 0 h 1940579"/>
              <a:gd name="connsiteX2" fmla="*/ 6865408 w 6865408"/>
              <a:gd name="connsiteY2" fmla="*/ 1922992 h 1940579"/>
              <a:gd name="connsiteX3" fmla="*/ 571500 w 6865408"/>
              <a:gd name="connsiteY3" fmla="*/ 1940579 h 1940579"/>
              <a:gd name="connsiteX4" fmla="*/ 0 w 6865408"/>
              <a:gd name="connsiteY4" fmla="*/ 0 h 1940579"/>
              <a:gd name="connsiteX0" fmla="*/ 0 w 6865408"/>
              <a:gd name="connsiteY0" fmla="*/ 0 h 1940579"/>
              <a:gd name="connsiteX1" fmla="*/ 6855883 w 6865408"/>
              <a:gd name="connsiteY1" fmla="*/ 0 h 1940579"/>
              <a:gd name="connsiteX2" fmla="*/ 6865408 w 6865408"/>
              <a:gd name="connsiteY2" fmla="*/ 1939116 h 1940579"/>
              <a:gd name="connsiteX3" fmla="*/ 571500 w 6865408"/>
              <a:gd name="connsiteY3" fmla="*/ 1940579 h 1940579"/>
              <a:gd name="connsiteX4" fmla="*/ 0 w 6865408"/>
              <a:gd name="connsiteY4" fmla="*/ 0 h 1940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65408" h="1940579">
                <a:moveTo>
                  <a:pt x="0" y="0"/>
                </a:moveTo>
                <a:lnTo>
                  <a:pt x="6855883" y="0"/>
                </a:lnTo>
                <a:lnTo>
                  <a:pt x="6865408" y="1939116"/>
                </a:lnTo>
                <a:lnTo>
                  <a:pt x="571500" y="194057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1200414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Option 1.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8D2BAB3-9EB1-B243-8C9D-B7DB237CFA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" y="446"/>
            <a:ext cx="24382405" cy="13715104"/>
          </a:xfrm>
          <a:prstGeom prst="rect">
            <a:avLst/>
          </a:prstGeom>
        </p:spPr>
      </p:pic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CA75102F-625F-4A31-B654-0BB12D913BB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110463" y="9735741"/>
            <a:ext cx="9045217" cy="1174883"/>
          </a:xfrm>
          <a:prstGeom prst="rect">
            <a:avLst/>
          </a:prstGeom>
          <a:solidFill>
            <a:schemeClr val="tx1"/>
          </a:solidFill>
        </p:spPr>
        <p:txBody>
          <a:bodyPr wrap="square" lIns="216000" tIns="216000" rIns="216000" bIns="216000" anchor="ctr">
            <a:spAutoFit/>
          </a:bodyPr>
          <a:lstStyle>
            <a:lvl1pPr marL="0" indent="0">
              <a:lnSpc>
                <a:spcPct val="100000"/>
              </a:lnSpc>
              <a:buNone/>
              <a:defRPr sz="4800" b="1">
                <a:solidFill>
                  <a:srgbClr val="FFFFFF"/>
                </a:solidFill>
              </a:defRPr>
            </a:lvl1pPr>
            <a:lvl2pPr marL="399993" indent="0">
              <a:buNone/>
              <a:defRPr sz="2800" b="1">
                <a:solidFill>
                  <a:srgbClr val="FFFFFF"/>
                </a:solidFill>
              </a:defRPr>
            </a:lvl2pPr>
            <a:lvl3pPr marL="799986" indent="0">
              <a:buNone/>
              <a:defRPr sz="2800" b="1">
                <a:solidFill>
                  <a:srgbClr val="FFFFFF"/>
                </a:solidFill>
              </a:defRPr>
            </a:lvl3pPr>
            <a:lvl4pPr marL="1199979" indent="0">
              <a:buNone/>
              <a:defRPr sz="2800" b="1">
                <a:solidFill>
                  <a:srgbClr val="FFFFFF"/>
                </a:solidFill>
              </a:defRPr>
            </a:lvl4pPr>
            <a:lvl5pPr marL="1599972" indent="0">
              <a:buNone/>
              <a:defRPr sz="2800" b="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&gt; CTA Open Sans (Bold) 48pt</a:t>
            </a:r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EA17996-58BC-B8C3-3CBC-C658F9A13293}"/>
              </a:ext>
            </a:extLst>
          </p:cNvPr>
          <p:cNvSpPr/>
          <p:nvPr userDrawn="1"/>
        </p:nvSpPr>
        <p:spPr>
          <a:xfrm>
            <a:off x="17606872" y="11987554"/>
            <a:ext cx="6789609" cy="1728000"/>
          </a:xfrm>
          <a:custGeom>
            <a:avLst/>
            <a:gdLst>
              <a:gd name="connsiteX0" fmla="*/ 0 w 7027333"/>
              <a:gd name="connsiteY0" fmla="*/ 0 h 1913467"/>
              <a:gd name="connsiteX1" fmla="*/ 7027333 w 7027333"/>
              <a:gd name="connsiteY1" fmla="*/ 0 h 1913467"/>
              <a:gd name="connsiteX2" fmla="*/ 7027333 w 7027333"/>
              <a:gd name="connsiteY2" fmla="*/ 1913467 h 1913467"/>
              <a:gd name="connsiteX3" fmla="*/ 0 w 7027333"/>
              <a:gd name="connsiteY3" fmla="*/ 1913467 h 1913467"/>
              <a:gd name="connsiteX4" fmla="*/ 0 w 7027333"/>
              <a:gd name="connsiteY4" fmla="*/ 0 h 1913467"/>
              <a:gd name="connsiteX0" fmla="*/ 476250 w 7027333"/>
              <a:gd name="connsiteY0" fmla="*/ 0 h 1922992"/>
              <a:gd name="connsiteX1" fmla="*/ 7027333 w 7027333"/>
              <a:gd name="connsiteY1" fmla="*/ 9525 h 1922992"/>
              <a:gd name="connsiteX2" fmla="*/ 7027333 w 7027333"/>
              <a:gd name="connsiteY2" fmla="*/ 1922992 h 1922992"/>
              <a:gd name="connsiteX3" fmla="*/ 0 w 7027333"/>
              <a:gd name="connsiteY3" fmla="*/ 1922992 h 1922992"/>
              <a:gd name="connsiteX4" fmla="*/ 476250 w 7027333"/>
              <a:gd name="connsiteY4" fmla="*/ 0 h 1922992"/>
              <a:gd name="connsiteX0" fmla="*/ 171450 w 7027333"/>
              <a:gd name="connsiteY0" fmla="*/ 0 h 1913467"/>
              <a:gd name="connsiteX1" fmla="*/ 7027333 w 7027333"/>
              <a:gd name="connsiteY1" fmla="*/ 0 h 1913467"/>
              <a:gd name="connsiteX2" fmla="*/ 7027333 w 7027333"/>
              <a:gd name="connsiteY2" fmla="*/ 1913467 h 1913467"/>
              <a:gd name="connsiteX3" fmla="*/ 0 w 7027333"/>
              <a:gd name="connsiteY3" fmla="*/ 1913467 h 1913467"/>
              <a:gd name="connsiteX4" fmla="*/ 171450 w 7027333"/>
              <a:gd name="connsiteY4" fmla="*/ 0 h 1913467"/>
              <a:gd name="connsiteX0" fmla="*/ 0 w 6855883"/>
              <a:gd name="connsiteY0" fmla="*/ 0 h 1922992"/>
              <a:gd name="connsiteX1" fmla="*/ 6855883 w 6855883"/>
              <a:gd name="connsiteY1" fmla="*/ 0 h 1922992"/>
              <a:gd name="connsiteX2" fmla="*/ 6855883 w 6855883"/>
              <a:gd name="connsiteY2" fmla="*/ 1913467 h 1922992"/>
              <a:gd name="connsiteX3" fmla="*/ 600075 w 6855883"/>
              <a:gd name="connsiteY3" fmla="*/ 1922992 h 1922992"/>
              <a:gd name="connsiteX4" fmla="*/ 0 w 6855883"/>
              <a:gd name="connsiteY4" fmla="*/ 0 h 1922992"/>
              <a:gd name="connsiteX0" fmla="*/ 0 w 6855883"/>
              <a:gd name="connsiteY0" fmla="*/ 0 h 1932517"/>
              <a:gd name="connsiteX1" fmla="*/ 6855883 w 6855883"/>
              <a:gd name="connsiteY1" fmla="*/ 0 h 1932517"/>
              <a:gd name="connsiteX2" fmla="*/ 6855883 w 6855883"/>
              <a:gd name="connsiteY2" fmla="*/ 1913467 h 1932517"/>
              <a:gd name="connsiteX3" fmla="*/ 571500 w 6855883"/>
              <a:gd name="connsiteY3" fmla="*/ 1932517 h 1932517"/>
              <a:gd name="connsiteX4" fmla="*/ 0 w 6855883"/>
              <a:gd name="connsiteY4" fmla="*/ 0 h 1932517"/>
              <a:gd name="connsiteX0" fmla="*/ 0 w 6865408"/>
              <a:gd name="connsiteY0" fmla="*/ 0 h 1932517"/>
              <a:gd name="connsiteX1" fmla="*/ 6855883 w 6865408"/>
              <a:gd name="connsiteY1" fmla="*/ 0 h 1932517"/>
              <a:gd name="connsiteX2" fmla="*/ 6865408 w 6865408"/>
              <a:gd name="connsiteY2" fmla="*/ 1922992 h 1932517"/>
              <a:gd name="connsiteX3" fmla="*/ 571500 w 6865408"/>
              <a:gd name="connsiteY3" fmla="*/ 1932517 h 1932517"/>
              <a:gd name="connsiteX4" fmla="*/ 0 w 6865408"/>
              <a:gd name="connsiteY4" fmla="*/ 0 h 1932517"/>
              <a:gd name="connsiteX0" fmla="*/ 0 w 6865408"/>
              <a:gd name="connsiteY0" fmla="*/ 0 h 1940579"/>
              <a:gd name="connsiteX1" fmla="*/ 6855883 w 6865408"/>
              <a:gd name="connsiteY1" fmla="*/ 0 h 1940579"/>
              <a:gd name="connsiteX2" fmla="*/ 6865408 w 6865408"/>
              <a:gd name="connsiteY2" fmla="*/ 1922992 h 1940579"/>
              <a:gd name="connsiteX3" fmla="*/ 571500 w 6865408"/>
              <a:gd name="connsiteY3" fmla="*/ 1940579 h 1940579"/>
              <a:gd name="connsiteX4" fmla="*/ 0 w 6865408"/>
              <a:gd name="connsiteY4" fmla="*/ 0 h 1940579"/>
              <a:gd name="connsiteX0" fmla="*/ 0 w 6865408"/>
              <a:gd name="connsiteY0" fmla="*/ 0 h 1940579"/>
              <a:gd name="connsiteX1" fmla="*/ 6855883 w 6865408"/>
              <a:gd name="connsiteY1" fmla="*/ 0 h 1940579"/>
              <a:gd name="connsiteX2" fmla="*/ 6865408 w 6865408"/>
              <a:gd name="connsiteY2" fmla="*/ 1939116 h 1940579"/>
              <a:gd name="connsiteX3" fmla="*/ 571500 w 6865408"/>
              <a:gd name="connsiteY3" fmla="*/ 1940579 h 1940579"/>
              <a:gd name="connsiteX4" fmla="*/ 0 w 6865408"/>
              <a:gd name="connsiteY4" fmla="*/ 0 h 1940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65408" h="1940579">
                <a:moveTo>
                  <a:pt x="0" y="0"/>
                </a:moveTo>
                <a:lnTo>
                  <a:pt x="6855883" y="0"/>
                </a:lnTo>
                <a:lnTo>
                  <a:pt x="6865408" y="1939116"/>
                </a:lnTo>
                <a:lnTo>
                  <a:pt x="571500" y="194057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40108536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Option 1.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8D2BAB3-9EB1-B243-8C9D-B7DB237CFA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" y="446"/>
            <a:ext cx="24382405" cy="13715103"/>
          </a:xfrm>
          <a:prstGeom prst="rect">
            <a:avLst/>
          </a:prstGeom>
        </p:spPr>
      </p:pic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CA75102F-625F-4A31-B654-0BB12D913BB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110463" y="9735741"/>
            <a:ext cx="9045217" cy="1174883"/>
          </a:xfrm>
          <a:prstGeom prst="rect">
            <a:avLst/>
          </a:prstGeom>
          <a:solidFill>
            <a:schemeClr val="tx1"/>
          </a:solidFill>
        </p:spPr>
        <p:txBody>
          <a:bodyPr wrap="square" lIns="216000" tIns="216000" rIns="216000" bIns="216000" anchor="ctr">
            <a:spAutoFit/>
          </a:bodyPr>
          <a:lstStyle>
            <a:lvl1pPr marL="0" indent="0">
              <a:lnSpc>
                <a:spcPct val="100000"/>
              </a:lnSpc>
              <a:buNone/>
              <a:defRPr sz="4800" b="1">
                <a:solidFill>
                  <a:srgbClr val="FFFFFF"/>
                </a:solidFill>
              </a:defRPr>
            </a:lvl1pPr>
            <a:lvl2pPr marL="399993" indent="0">
              <a:buNone/>
              <a:defRPr sz="2800" b="1">
                <a:solidFill>
                  <a:srgbClr val="FFFFFF"/>
                </a:solidFill>
              </a:defRPr>
            </a:lvl2pPr>
            <a:lvl3pPr marL="799986" indent="0">
              <a:buNone/>
              <a:defRPr sz="2800" b="1">
                <a:solidFill>
                  <a:srgbClr val="FFFFFF"/>
                </a:solidFill>
              </a:defRPr>
            </a:lvl3pPr>
            <a:lvl4pPr marL="1199979" indent="0">
              <a:buNone/>
              <a:defRPr sz="2800" b="1">
                <a:solidFill>
                  <a:srgbClr val="FFFFFF"/>
                </a:solidFill>
              </a:defRPr>
            </a:lvl4pPr>
            <a:lvl5pPr marL="1599972" indent="0">
              <a:buNone/>
              <a:defRPr sz="2800" b="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&gt; CTA Open Sans (Bold) 48pt</a:t>
            </a:r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EA17996-58BC-B8C3-3CBC-C658F9A13293}"/>
              </a:ext>
            </a:extLst>
          </p:cNvPr>
          <p:cNvSpPr/>
          <p:nvPr userDrawn="1"/>
        </p:nvSpPr>
        <p:spPr>
          <a:xfrm>
            <a:off x="17606872" y="11987554"/>
            <a:ext cx="6789609" cy="1728000"/>
          </a:xfrm>
          <a:custGeom>
            <a:avLst/>
            <a:gdLst>
              <a:gd name="connsiteX0" fmla="*/ 0 w 7027333"/>
              <a:gd name="connsiteY0" fmla="*/ 0 h 1913467"/>
              <a:gd name="connsiteX1" fmla="*/ 7027333 w 7027333"/>
              <a:gd name="connsiteY1" fmla="*/ 0 h 1913467"/>
              <a:gd name="connsiteX2" fmla="*/ 7027333 w 7027333"/>
              <a:gd name="connsiteY2" fmla="*/ 1913467 h 1913467"/>
              <a:gd name="connsiteX3" fmla="*/ 0 w 7027333"/>
              <a:gd name="connsiteY3" fmla="*/ 1913467 h 1913467"/>
              <a:gd name="connsiteX4" fmla="*/ 0 w 7027333"/>
              <a:gd name="connsiteY4" fmla="*/ 0 h 1913467"/>
              <a:gd name="connsiteX0" fmla="*/ 476250 w 7027333"/>
              <a:gd name="connsiteY0" fmla="*/ 0 h 1922992"/>
              <a:gd name="connsiteX1" fmla="*/ 7027333 w 7027333"/>
              <a:gd name="connsiteY1" fmla="*/ 9525 h 1922992"/>
              <a:gd name="connsiteX2" fmla="*/ 7027333 w 7027333"/>
              <a:gd name="connsiteY2" fmla="*/ 1922992 h 1922992"/>
              <a:gd name="connsiteX3" fmla="*/ 0 w 7027333"/>
              <a:gd name="connsiteY3" fmla="*/ 1922992 h 1922992"/>
              <a:gd name="connsiteX4" fmla="*/ 476250 w 7027333"/>
              <a:gd name="connsiteY4" fmla="*/ 0 h 1922992"/>
              <a:gd name="connsiteX0" fmla="*/ 171450 w 7027333"/>
              <a:gd name="connsiteY0" fmla="*/ 0 h 1913467"/>
              <a:gd name="connsiteX1" fmla="*/ 7027333 w 7027333"/>
              <a:gd name="connsiteY1" fmla="*/ 0 h 1913467"/>
              <a:gd name="connsiteX2" fmla="*/ 7027333 w 7027333"/>
              <a:gd name="connsiteY2" fmla="*/ 1913467 h 1913467"/>
              <a:gd name="connsiteX3" fmla="*/ 0 w 7027333"/>
              <a:gd name="connsiteY3" fmla="*/ 1913467 h 1913467"/>
              <a:gd name="connsiteX4" fmla="*/ 171450 w 7027333"/>
              <a:gd name="connsiteY4" fmla="*/ 0 h 1913467"/>
              <a:gd name="connsiteX0" fmla="*/ 0 w 6855883"/>
              <a:gd name="connsiteY0" fmla="*/ 0 h 1922992"/>
              <a:gd name="connsiteX1" fmla="*/ 6855883 w 6855883"/>
              <a:gd name="connsiteY1" fmla="*/ 0 h 1922992"/>
              <a:gd name="connsiteX2" fmla="*/ 6855883 w 6855883"/>
              <a:gd name="connsiteY2" fmla="*/ 1913467 h 1922992"/>
              <a:gd name="connsiteX3" fmla="*/ 600075 w 6855883"/>
              <a:gd name="connsiteY3" fmla="*/ 1922992 h 1922992"/>
              <a:gd name="connsiteX4" fmla="*/ 0 w 6855883"/>
              <a:gd name="connsiteY4" fmla="*/ 0 h 1922992"/>
              <a:gd name="connsiteX0" fmla="*/ 0 w 6855883"/>
              <a:gd name="connsiteY0" fmla="*/ 0 h 1932517"/>
              <a:gd name="connsiteX1" fmla="*/ 6855883 w 6855883"/>
              <a:gd name="connsiteY1" fmla="*/ 0 h 1932517"/>
              <a:gd name="connsiteX2" fmla="*/ 6855883 w 6855883"/>
              <a:gd name="connsiteY2" fmla="*/ 1913467 h 1932517"/>
              <a:gd name="connsiteX3" fmla="*/ 571500 w 6855883"/>
              <a:gd name="connsiteY3" fmla="*/ 1932517 h 1932517"/>
              <a:gd name="connsiteX4" fmla="*/ 0 w 6855883"/>
              <a:gd name="connsiteY4" fmla="*/ 0 h 1932517"/>
              <a:gd name="connsiteX0" fmla="*/ 0 w 6865408"/>
              <a:gd name="connsiteY0" fmla="*/ 0 h 1932517"/>
              <a:gd name="connsiteX1" fmla="*/ 6855883 w 6865408"/>
              <a:gd name="connsiteY1" fmla="*/ 0 h 1932517"/>
              <a:gd name="connsiteX2" fmla="*/ 6865408 w 6865408"/>
              <a:gd name="connsiteY2" fmla="*/ 1922992 h 1932517"/>
              <a:gd name="connsiteX3" fmla="*/ 571500 w 6865408"/>
              <a:gd name="connsiteY3" fmla="*/ 1932517 h 1932517"/>
              <a:gd name="connsiteX4" fmla="*/ 0 w 6865408"/>
              <a:gd name="connsiteY4" fmla="*/ 0 h 1932517"/>
              <a:gd name="connsiteX0" fmla="*/ 0 w 6865408"/>
              <a:gd name="connsiteY0" fmla="*/ 0 h 1940579"/>
              <a:gd name="connsiteX1" fmla="*/ 6855883 w 6865408"/>
              <a:gd name="connsiteY1" fmla="*/ 0 h 1940579"/>
              <a:gd name="connsiteX2" fmla="*/ 6865408 w 6865408"/>
              <a:gd name="connsiteY2" fmla="*/ 1922992 h 1940579"/>
              <a:gd name="connsiteX3" fmla="*/ 571500 w 6865408"/>
              <a:gd name="connsiteY3" fmla="*/ 1940579 h 1940579"/>
              <a:gd name="connsiteX4" fmla="*/ 0 w 6865408"/>
              <a:gd name="connsiteY4" fmla="*/ 0 h 1940579"/>
              <a:gd name="connsiteX0" fmla="*/ 0 w 6865408"/>
              <a:gd name="connsiteY0" fmla="*/ 0 h 1940579"/>
              <a:gd name="connsiteX1" fmla="*/ 6855883 w 6865408"/>
              <a:gd name="connsiteY1" fmla="*/ 0 h 1940579"/>
              <a:gd name="connsiteX2" fmla="*/ 6865408 w 6865408"/>
              <a:gd name="connsiteY2" fmla="*/ 1939116 h 1940579"/>
              <a:gd name="connsiteX3" fmla="*/ 571500 w 6865408"/>
              <a:gd name="connsiteY3" fmla="*/ 1940579 h 1940579"/>
              <a:gd name="connsiteX4" fmla="*/ 0 w 6865408"/>
              <a:gd name="connsiteY4" fmla="*/ 0 h 1940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65408" h="1940579">
                <a:moveTo>
                  <a:pt x="0" y="0"/>
                </a:moveTo>
                <a:lnTo>
                  <a:pt x="6855883" y="0"/>
                </a:lnTo>
                <a:lnTo>
                  <a:pt x="6865408" y="1939116"/>
                </a:lnTo>
                <a:lnTo>
                  <a:pt x="571500" y="194057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40894698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Option 1.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8D2BAB3-9EB1-B243-8C9D-B7DB237CFA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" y="446"/>
            <a:ext cx="24382404" cy="13715103"/>
          </a:xfrm>
          <a:prstGeom prst="rect">
            <a:avLst/>
          </a:prstGeom>
        </p:spPr>
      </p:pic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CA75102F-625F-4A31-B654-0BB12D913BB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110463" y="9735741"/>
            <a:ext cx="9045217" cy="1174883"/>
          </a:xfrm>
          <a:prstGeom prst="rect">
            <a:avLst/>
          </a:prstGeom>
          <a:solidFill>
            <a:schemeClr val="tx1"/>
          </a:solidFill>
        </p:spPr>
        <p:txBody>
          <a:bodyPr wrap="square" lIns="216000" tIns="216000" rIns="216000" bIns="216000" anchor="ctr">
            <a:spAutoFit/>
          </a:bodyPr>
          <a:lstStyle>
            <a:lvl1pPr marL="0" indent="0">
              <a:lnSpc>
                <a:spcPct val="100000"/>
              </a:lnSpc>
              <a:buNone/>
              <a:defRPr sz="4800" b="1">
                <a:solidFill>
                  <a:srgbClr val="FFFFFF"/>
                </a:solidFill>
              </a:defRPr>
            </a:lvl1pPr>
            <a:lvl2pPr marL="399993" indent="0">
              <a:buNone/>
              <a:defRPr sz="2800" b="1">
                <a:solidFill>
                  <a:srgbClr val="FFFFFF"/>
                </a:solidFill>
              </a:defRPr>
            </a:lvl2pPr>
            <a:lvl3pPr marL="799986" indent="0">
              <a:buNone/>
              <a:defRPr sz="2800" b="1">
                <a:solidFill>
                  <a:srgbClr val="FFFFFF"/>
                </a:solidFill>
              </a:defRPr>
            </a:lvl3pPr>
            <a:lvl4pPr marL="1199979" indent="0">
              <a:buNone/>
              <a:defRPr sz="2800" b="1">
                <a:solidFill>
                  <a:srgbClr val="FFFFFF"/>
                </a:solidFill>
              </a:defRPr>
            </a:lvl4pPr>
            <a:lvl5pPr marL="1599972" indent="0">
              <a:buNone/>
              <a:defRPr sz="2800" b="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&gt; CTA Open Sans (Bold) 48pt</a:t>
            </a:r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EA17996-58BC-B8C3-3CBC-C658F9A13293}"/>
              </a:ext>
            </a:extLst>
          </p:cNvPr>
          <p:cNvSpPr/>
          <p:nvPr userDrawn="1"/>
        </p:nvSpPr>
        <p:spPr>
          <a:xfrm>
            <a:off x="17606872" y="11987554"/>
            <a:ext cx="6789609" cy="1728000"/>
          </a:xfrm>
          <a:custGeom>
            <a:avLst/>
            <a:gdLst>
              <a:gd name="connsiteX0" fmla="*/ 0 w 7027333"/>
              <a:gd name="connsiteY0" fmla="*/ 0 h 1913467"/>
              <a:gd name="connsiteX1" fmla="*/ 7027333 w 7027333"/>
              <a:gd name="connsiteY1" fmla="*/ 0 h 1913467"/>
              <a:gd name="connsiteX2" fmla="*/ 7027333 w 7027333"/>
              <a:gd name="connsiteY2" fmla="*/ 1913467 h 1913467"/>
              <a:gd name="connsiteX3" fmla="*/ 0 w 7027333"/>
              <a:gd name="connsiteY3" fmla="*/ 1913467 h 1913467"/>
              <a:gd name="connsiteX4" fmla="*/ 0 w 7027333"/>
              <a:gd name="connsiteY4" fmla="*/ 0 h 1913467"/>
              <a:gd name="connsiteX0" fmla="*/ 476250 w 7027333"/>
              <a:gd name="connsiteY0" fmla="*/ 0 h 1922992"/>
              <a:gd name="connsiteX1" fmla="*/ 7027333 w 7027333"/>
              <a:gd name="connsiteY1" fmla="*/ 9525 h 1922992"/>
              <a:gd name="connsiteX2" fmla="*/ 7027333 w 7027333"/>
              <a:gd name="connsiteY2" fmla="*/ 1922992 h 1922992"/>
              <a:gd name="connsiteX3" fmla="*/ 0 w 7027333"/>
              <a:gd name="connsiteY3" fmla="*/ 1922992 h 1922992"/>
              <a:gd name="connsiteX4" fmla="*/ 476250 w 7027333"/>
              <a:gd name="connsiteY4" fmla="*/ 0 h 1922992"/>
              <a:gd name="connsiteX0" fmla="*/ 171450 w 7027333"/>
              <a:gd name="connsiteY0" fmla="*/ 0 h 1913467"/>
              <a:gd name="connsiteX1" fmla="*/ 7027333 w 7027333"/>
              <a:gd name="connsiteY1" fmla="*/ 0 h 1913467"/>
              <a:gd name="connsiteX2" fmla="*/ 7027333 w 7027333"/>
              <a:gd name="connsiteY2" fmla="*/ 1913467 h 1913467"/>
              <a:gd name="connsiteX3" fmla="*/ 0 w 7027333"/>
              <a:gd name="connsiteY3" fmla="*/ 1913467 h 1913467"/>
              <a:gd name="connsiteX4" fmla="*/ 171450 w 7027333"/>
              <a:gd name="connsiteY4" fmla="*/ 0 h 1913467"/>
              <a:gd name="connsiteX0" fmla="*/ 0 w 6855883"/>
              <a:gd name="connsiteY0" fmla="*/ 0 h 1922992"/>
              <a:gd name="connsiteX1" fmla="*/ 6855883 w 6855883"/>
              <a:gd name="connsiteY1" fmla="*/ 0 h 1922992"/>
              <a:gd name="connsiteX2" fmla="*/ 6855883 w 6855883"/>
              <a:gd name="connsiteY2" fmla="*/ 1913467 h 1922992"/>
              <a:gd name="connsiteX3" fmla="*/ 600075 w 6855883"/>
              <a:gd name="connsiteY3" fmla="*/ 1922992 h 1922992"/>
              <a:gd name="connsiteX4" fmla="*/ 0 w 6855883"/>
              <a:gd name="connsiteY4" fmla="*/ 0 h 1922992"/>
              <a:gd name="connsiteX0" fmla="*/ 0 w 6855883"/>
              <a:gd name="connsiteY0" fmla="*/ 0 h 1932517"/>
              <a:gd name="connsiteX1" fmla="*/ 6855883 w 6855883"/>
              <a:gd name="connsiteY1" fmla="*/ 0 h 1932517"/>
              <a:gd name="connsiteX2" fmla="*/ 6855883 w 6855883"/>
              <a:gd name="connsiteY2" fmla="*/ 1913467 h 1932517"/>
              <a:gd name="connsiteX3" fmla="*/ 571500 w 6855883"/>
              <a:gd name="connsiteY3" fmla="*/ 1932517 h 1932517"/>
              <a:gd name="connsiteX4" fmla="*/ 0 w 6855883"/>
              <a:gd name="connsiteY4" fmla="*/ 0 h 1932517"/>
              <a:gd name="connsiteX0" fmla="*/ 0 w 6865408"/>
              <a:gd name="connsiteY0" fmla="*/ 0 h 1932517"/>
              <a:gd name="connsiteX1" fmla="*/ 6855883 w 6865408"/>
              <a:gd name="connsiteY1" fmla="*/ 0 h 1932517"/>
              <a:gd name="connsiteX2" fmla="*/ 6865408 w 6865408"/>
              <a:gd name="connsiteY2" fmla="*/ 1922992 h 1932517"/>
              <a:gd name="connsiteX3" fmla="*/ 571500 w 6865408"/>
              <a:gd name="connsiteY3" fmla="*/ 1932517 h 1932517"/>
              <a:gd name="connsiteX4" fmla="*/ 0 w 6865408"/>
              <a:gd name="connsiteY4" fmla="*/ 0 h 1932517"/>
              <a:gd name="connsiteX0" fmla="*/ 0 w 6865408"/>
              <a:gd name="connsiteY0" fmla="*/ 0 h 1940579"/>
              <a:gd name="connsiteX1" fmla="*/ 6855883 w 6865408"/>
              <a:gd name="connsiteY1" fmla="*/ 0 h 1940579"/>
              <a:gd name="connsiteX2" fmla="*/ 6865408 w 6865408"/>
              <a:gd name="connsiteY2" fmla="*/ 1922992 h 1940579"/>
              <a:gd name="connsiteX3" fmla="*/ 571500 w 6865408"/>
              <a:gd name="connsiteY3" fmla="*/ 1940579 h 1940579"/>
              <a:gd name="connsiteX4" fmla="*/ 0 w 6865408"/>
              <a:gd name="connsiteY4" fmla="*/ 0 h 1940579"/>
              <a:gd name="connsiteX0" fmla="*/ 0 w 6865408"/>
              <a:gd name="connsiteY0" fmla="*/ 0 h 1940579"/>
              <a:gd name="connsiteX1" fmla="*/ 6855883 w 6865408"/>
              <a:gd name="connsiteY1" fmla="*/ 0 h 1940579"/>
              <a:gd name="connsiteX2" fmla="*/ 6865408 w 6865408"/>
              <a:gd name="connsiteY2" fmla="*/ 1939116 h 1940579"/>
              <a:gd name="connsiteX3" fmla="*/ 571500 w 6865408"/>
              <a:gd name="connsiteY3" fmla="*/ 1940579 h 1940579"/>
              <a:gd name="connsiteX4" fmla="*/ 0 w 6865408"/>
              <a:gd name="connsiteY4" fmla="*/ 0 h 1940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65408" h="1940579">
                <a:moveTo>
                  <a:pt x="0" y="0"/>
                </a:moveTo>
                <a:lnTo>
                  <a:pt x="6855883" y="0"/>
                </a:lnTo>
                <a:lnTo>
                  <a:pt x="6865408" y="1939116"/>
                </a:lnTo>
                <a:lnTo>
                  <a:pt x="571500" y="194057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20071420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E23EA78-49F4-084C-B34D-764A5CAFB80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39222" y="457201"/>
            <a:ext cx="3246669" cy="1338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3592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ption 1.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8D2BAB3-9EB1-B243-8C9D-B7DB237CFA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446"/>
            <a:ext cx="24382412" cy="13715108"/>
          </a:xfrm>
          <a:prstGeom prst="rect">
            <a:avLst/>
          </a:prstGeom>
        </p:spPr>
      </p:pic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CA75102F-625F-4A31-B654-0BB12D913BB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110463" y="9735741"/>
            <a:ext cx="9045217" cy="1174883"/>
          </a:xfrm>
          <a:prstGeom prst="rect">
            <a:avLst/>
          </a:prstGeom>
          <a:solidFill>
            <a:schemeClr val="tx1"/>
          </a:solidFill>
        </p:spPr>
        <p:txBody>
          <a:bodyPr wrap="square" lIns="216000" tIns="216000" rIns="216000" bIns="216000" anchor="ctr">
            <a:spAutoFit/>
          </a:bodyPr>
          <a:lstStyle>
            <a:lvl1pPr marL="0" indent="0">
              <a:lnSpc>
                <a:spcPct val="100000"/>
              </a:lnSpc>
              <a:buNone/>
              <a:defRPr sz="4800" b="1">
                <a:solidFill>
                  <a:srgbClr val="FFFFFF"/>
                </a:solidFill>
              </a:defRPr>
            </a:lvl1pPr>
            <a:lvl2pPr marL="399993" indent="0">
              <a:buNone/>
              <a:defRPr sz="2800" b="1">
                <a:solidFill>
                  <a:srgbClr val="FFFFFF"/>
                </a:solidFill>
              </a:defRPr>
            </a:lvl2pPr>
            <a:lvl3pPr marL="799986" indent="0">
              <a:buNone/>
              <a:defRPr sz="2800" b="1">
                <a:solidFill>
                  <a:srgbClr val="FFFFFF"/>
                </a:solidFill>
              </a:defRPr>
            </a:lvl3pPr>
            <a:lvl4pPr marL="1199979" indent="0">
              <a:buNone/>
              <a:defRPr sz="2800" b="1">
                <a:solidFill>
                  <a:srgbClr val="FFFFFF"/>
                </a:solidFill>
              </a:defRPr>
            </a:lvl4pPr>
            <a:lvl5pPr marL="1599972" indent="0">
              <a:buNone/>
              <a:defRPr sz="2800" b="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&gt; CTA Open Sans (Bold) 48pt</a:t>
            </a:r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EA17996-58BC-B8C3-3CBC-C658F9A13293}"/>
              </a:ext>
            </a:extLst>
          </p:cNvPr>
          <p:cNvSpPr/>
          <p:nvPr userDrawn="1"/>
        </p:nvSpPr>
        <p:spPr>
          <a:xfrm>
            <a:off x="17606872" y="11987554"/>
            <a:ext cx="6789609" cy="1728000"/>
          </a:xfrm>
          <a:custGeom>
            <a:avLst/>
            <a:gdLst>
              <a:gd name="connsiteX0" fmla="*/ 0 w 7027333"/>
              <a:gd name="connsiteY0" fmla="*/ 0 h 1913467"/>
              <a:gd name="connsiteX1" fmla="*/ 7027333 w 7027333"/>
              <a:gd name="connsiteY1" fmla="*/ 0 h 1913467"/>
              <a:gd name="connsiteX2" fmla="*/ 7027333 w 7027333"/>
              <a:gd name="connsiteY2" fmla="*/ 1913467 h 1913467"/>
              <a:gd name="connsiteX3" fmla="*/ 0 w 7027333"/>
              <a:gd name="connsiteY3" fmla="*/ 1913467 h 1913467"/>
              <a:gd name="connsiteX4" fmla="*/ 0 w 7027333"/>
              <a:gd name="connsiteY4" fmla="*/ 0 h 1913467"/>
              <a:gd name="connsiteX0" fmla="*/ 476250 w 7027333"/>
              <a:gd name="connsiteY0" fmla="*/ 0 h 1922992"/>
              <a:gd name="connsiteX1" fmla="*/ 7027333 w 7027333"/>
              <a:gd name="connsiteY1" fmla="*/ 9525 h 1922992"/>
              <a:gd name="connsiteX2" fmla="*/ 7027333 w 7027333"/>
              <a:gd name="connsiteY2" fmla="*/ 1922992 h 1922992"/>
              <a:gd name="connsiteX3" fmla="*/ 0 w 7027333"/>
              <a:gd name="connsiteY3" fmla="*/ 1922992 h 1922992"/>
              <a:gd name="connsiteX4" fmla="*/ 476250 w 7027333"/>
              <a:gd name="connsiteY4" fmla="*/ 0 h 1922992"/>
              <a:gd name="connsiteX0" fmla="*/ 171450 w 7027333"/>
              <a:gd name="connsiteY0" fmla="*/ 0 h 1913467"/>
              <a:gd name="connsiteX1" fmla="*/ 7027333 w 7027333"/>
              <a:gd name="connsiteY1" fmla="*/ 0 h 1913467"/>
              <a:gd name="connsiteX2" fmla="*/ 7027333 w 7027333"/>
              <a:gd name="connsiteY2" fmla="*/ 1913467 h 1913467"/>
              <a:gd name="connsiteX3" fmla="*/ 0 w 7027333"/>
              <a:gd name="connsiteY3" fmla="*/ 1913467 h 1913467"/>
              <a:gd name="connsiteX4" fmla="*/ 171450 w 7027333"/>
              <a:gd name="connsiteY4" fmla="*/ 0 h 1913467"/>
              <a:gd name="connsiteX0" fmla="*/ 0 w 6855883"/>
              <a:gd name="connsiteY0" fmla="*/ 0 h 1922992"/>
              <a:gd name="connsiteX1" fmla="*/ 6855883 w 6855883"/>
              <a:gd name="connsiteY1" fmla="*/ 0 h 1922992"/>
              <a:gd name="connsiteX2" fmla="*/ 6855883 w 6855883"/>
              <a:gd name="connsiteY2" fmla="*/ 1913467 h 1922992"/>
              <a:gd name="connsiteX3" fmla="*/ 600075 w 6855883"/>
              <a:gd name="connsiteY3" fmla="*/ 1922992 h 1922992"/>
              <a:gd name="connsiteX4" fmla="*/ 0 w 6855883"/>
              <a:gd name="connsiteY4" fmla="*/ 0 h 1922992"/>
              <a:gd name="connsiteX0" fmla="*/ 0 w 6855883"/>
              <a:gd name="connsiteY0" fmla="*/ 0 h 1932517"/>
              <a:gd name="connsiteX1" fmla="*/ 6855883 w 6855883"/>
              <a:gd name="connsiteY1" fmla="*/ 0 h 1932517"/>
              <a:gd name="connsiteX2" fmla="*/ 6855883 w 6855883"/>
              <a:gd name="connsiteY2" fmla="*/ 1913467 h 1932517"/>
              <a:gd name="connsiteX3" fmla="*/ 571500 w 6855883"/>
              <a:gd name="connsiteY3" fmla="*/ 1932517 h 1932517"/>
              <a:gd name="connsiteX4" fmla="*/ 0 w 6855883"/>
              <a:gd name="connsiteY4" fmla="*/ 0 h 1932517"/>
              <a:gd name="connsiteX0" fmla="*/ 0 w 6865408"/>
              <a:gd name="connsiteY0" fmla="*/ 0 h 1932517"/>
              <a:gd name="connsiteX1" fmla="*/ 6855883 w 6865408"/>
              <a:gd name="connsiteY1" fmla="*/ 0 h 1932517"/>
              <a:gd name="connsiteX2" fmla="*/ 6865408 w 6865408"/>
              <a:gd name="connsiteY2" fmla="*/ 1922992 h 1932517"/>
              <a:gd name="connsiteX3" fmla="*/ 571500 w 6865408"/>
              <a:gd name="connsiteY3" fmla="*/ 1932517 h 1932517"/>
              <a:gd name="connsiteX4" fmla="*/ 0 w 6865408"/>
              <a:gd name="connsiteY4" fmla="*/ 0 h 1932517"/>
              <a:gd name="connsiteX0" fmla="*/ 0 w 6865408"/>
              <a:gd name="connsiteY0" fmla="*/ 0 h 1940579"/>
              <a:gd name="connsiteX1" fmla="*/ 6855883 w 6865408"/>
              <a:gd name="connsiteY1" fmla="*/ 0 h 1940579"/>
              <a:gd name="connsiteX2" fmla="*/ 6865408 w 6865408"/>
              <a:gd name="connsiteY2" fmla="*/ 1922992 h 1940579"/>
              <a:gd name="connsiteX3" fmla="*/ 571500 w 6865408"/>
              <a:gd name="connsiteY3" fmla="*/ 1940579 h 1940579"/>
              <a:gd name="connsiteX4" fmla="*/ 0 w 6865408"/>
              <a:gd name="connsiteY4" fmla="*/ 0 h 1940579"/>
              <a:gd name="connsiteX0" fmla="*/ 0 w 6865408"/>
              <a:gd name="connsiteY0" fmla="*/ 0 h 1940579"/>
              <a:gd name="connsiteX1" fmla="*/ 6855883 w 6865408"/>
              <a:gd name="connsiteY1" fmla="*/ 0 h 1940579"/>
              <a:gd name="connsiteX2" fmla="*/ 6865408 w 6865408"/>
              <a:gd name="connsiteY2" fmla="*/ 1939116 h 1940579"/>
              <a:gd name="connsiteX3" fmla="*/ 571500 w 6865408"/>
              <a:gd name="connsiteY3" fmla="*/ 1940579 h 1940579"/>
              <a:gd name="connsiteX4" fmla="*/ 0 w 6865408"/>
              <a:gd name="connsiteY4" fmla="*/ 0 h 1940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65408" h="1940579">
                <a:moveTo>
                  <a:pt x="0" y="0"/>
                </a:moveTo>
                <a:lnTo>
                  <a:pt x="6855883" y="0"/>
                </a:lnTo>
                <a:lnTo>
                  <a:pt x="6865408" y="1939116"/>
                </a:lnTo>
                <a:lnTo>
                  <a:pt x="571500" y="194057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946020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Option 1.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8D2BAB3-9EB1-B243-8C9D-B7DB237CFA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446"/>
            <a:ext cx="24382412" cy="13715107"/>
          </a:xfrm>
          <a:prstGeom prst="rect">
            <a:avLst/>
          </a:prstGeom>
        </p:spPr>
      </p:pic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CA75102F-625F-4A31-B654-0BB12D913BB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110463" y="9735741"/>
            <a:ext cx="9045217" cy="1174883"/>
          </a:xfrm>
          <a:prstGeom prst="rect">
            <a:avLst/>
          </a:prstGeom>
          <a:solidFill>
            <a:schemeClr val="tx1"/>
          </a:solidFill>
        </p:spPr>
        <p:txBody>
          <a:bodyPr wrap="square" lIns="216000" tIns="216000" rIns="216000" bIns="216000" anchor="ctr">
            <a:spAutoFit/>
          </a:bodyPr>
          <a:lstStyle>
            <a:lvl1pPr marL="0" indent="0">
              <a:lnSpc>
                <a:spcPct val="100000"/>
              </a:lnSpc>
              <a:buNone/>
              <a:defRPr sz="4800" b="1">
                <a:solidFill>
                  <a:srgbClr val="FFFFFF"/>
                </a:solidFill>
              </a:defRPr>
            </a:lvl1pPr>
            <a:lvl2pPr marL="399993" indent="0">
              <a:buNone/>
              <a:defRPr sz="2800" b="1">
                <a:solidFill>
                  <a:srgbClr val="FFFFFF"/>
                </a:solidFill>
              </a:defRPr>
            </a:lvl2pPr>
            <a:lvl3pPr marL="799986" indent="0">
              <a:buNone/>
              <a:defRPr sz="2800" b="1">
                <a:solidFill>
                  <a:srgbClr val="FFFFFF"/>
                </a:solidFill>
              </a:defRPr>
            </a:lvl3pPr>
            <a:lvl4pPr marL="1199979" indent="0">
              <a:buNone/>
              <a:defRPr sz="2800" b="1">
                <a:solidFill>
                  <a:srgbClr val="FFFFFF"/>
                </a:solidFill>
              </a:defRPr>
            </a:lvl4pPr>
            <a:lvl5pPr marL="1599972" indent="0">
              <a:buNone/>
              <a:defRPr sz="2800" b="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&gt; CTA Open Sans (Bold) 48pt</a:t>
            </a:r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EA17996-58BC-B8C3-3CBC-C658F9A13293}"/>
              </a:ext>
            </a:extLst>
          </p:cNvPr>
          <p:cNvSpPr/>
          <p:nvPr userDrawn="1"/>
        </p:nvSpPr>
        <p:spPr>
          <a:xfrm>
            <a:off x="17606872" y="11987554"/>
            <a:ext cx="6789609" cy="1728000"/>
          </a:xfrm>
          <a:custGeom>
            <a:avLst/>
            <a:gdLst>
              <a:gd name="connsiteX0" fmla="*/ 0 w 7027333"/>
              <a:gd name="connsiteY0" fmla="*/ 0 h 1913467"/>
              <a:gd name="connsiteX1" fmla="*/ 7027333 w 7027333"/>
              <a:gd name="connsiteY1" fmla="*/ 0 h 1913467"/>
              <a:gd name="connsiteX2" fmla="*/ 7027333 w 7027333"/>
              <a:gd name="connsiteY2" fmla="*/ 1913467 h 1913467"/>
              <a:gd name="connsiteX3" fmla="*/ 0 w 7027333"/>
              <a:gd name="connsiteY3" fmla="*/ 1913467 h 1913467"/>
              <a:gd name="connsiteX4" fmla="*/ 0 w 7027333"/>
              <a:gd name="connsiteY4" fmla="*/ 0 h 1913467"/>
              <a:gd name="connsiteX0" fmla="*/ 476250 w 7027333"/>
              <a:gd name="connsiteY0" fmla="*/ 0 h 1922992"/>
              <a:gd name="connsiteX1" fmla="*/ 7027333 w 7027333"/>
              <a:gd name="connsiteY1" fmla="*/ 9525 h 1922992"/>
              <a:gd name="connsiteX2" fmla="*/ 7027333 w 7027333"/>
              <a:gd name="connsiteY2" fmla="*/ 1922992 h 1922992"/>
              <a:gd name="connsiteX3" fmla="*/ 0 w 7027333"/>
              <a:gd name="connsiteY3" fmla="*/ 1922992 h 1922992"/>
              <a:gd name="connsiteX4" fmla="*/ 476250 w 7027333"/>
              <a:gd name="connsiteY4" fmla="*/ 0 h 1922992"/>
              <a:gd name="connsiteX0" fmla="*/ 171450 w 7027333"/>
              <a:gd name="connsiteY0" fmla="*/ 0 h 1913467"/>
              <a:gd name="connsiteX1" fmla="*/ 7027333 w 7027333"/>
              <a:gd name="connsiteY1" fmla="*/ 0 h 1913467"/>
              <a:gd name="connsiteX2" fmla="*/ 7027333 w 7027333"/>
              <a:gd name="connsiteY2" fmla="*/ 1913467 h 1913467"/>
              <a:gd name="connsiteX3" fmla="*/ 0 w 7027333"/>
              <a:gd name="connsiteY3" fmla="*/ 1913467 h 1913467"/>
              <a:gd name="connsiteX4" fmla="*/ 171450 w 7027333"/>
              <a:gd name="connsiteY4" fmla="*/ 0 h 1913467"/>
              <a:gd name="connsiteX0" fmla="*/ 0 w 6855883"/>
              <a:gd name="connsiteY0" fmla="*/ 0 h 1922992"/>
              <a:gd name="connsiteX1" fmla="*/ 6855883 w 6855883"/>
              <a:gd name="connsiteY1" fmla="*/ 0 h 1922992"/>
              <a:gd name="connsiteX2" fmla="*/ 6855883 w 6855883"/>
              <a:gd name="connsiteY2" fmla="*/ 1913467 h 1922992"/>
              <a:gd name="connsiteX3" fmla="*/ 600075 w 6855883"/>
              <a:gd name="connsiteY3" fmla="*/ 1922992 h 1922992"/>
              <a:gd name="connsiteX4" fmla="*/ 0 w 6855883"/>
              <a:gd name="connsiteY4" fmla="*/ 0 h 1922992"/>
              <a:gd name="connsiteX0" fmla="*/ 0 w 6855883"/>
              <a:gd name="connsiteY0" fmla="*/ 0 h 1932517"/>
              <a:gd name="connsiteX1" fmla="*/ 6855883 w 6855883"/>
              <a:gd name="connsiteY1" fmla="*/ 0 h 1932517"/>
              <a:gd name="connsiteX2" fmla="*/ 6855883 w 6855883"/>
              <a:gd name="connsiteY2" fmla="*/ 1913467 h 1932517"/>
              <a:gd name="connsiteX3" fmla="*/ 571500 w 6855883"/>
              <a:gd name="connsiteY3" fmla="*/ 1932517 h 1932517"/>
              <a:gd name="connsiteX4" fmla="*/ 0 w 6855883"/>
              <a:gd name="connsiteY4" fmla="*/ 0 h 1932517"/>
              <a:gd name="connsiteX0" fmla="*/ 0 w 6865408"/>
              <a:gd name="connsiteY0" fmla="*/ 0 h 1932517"/>
              <a:gd name="connsiteX1" fmla="*/ 6855883 w 6865408"/>
              <a:gd name="connsiteY1" fmla="*/ 0 h 1932517"/>
              <a:gd name="connsiteX2" fmla="*/ 6865408 w 6865408"/>
              <a:gd name="connsiteY2" fmla="*/ 1922992 h 1932517"/>
              <a:gd name="connsiteX3" fmla="*/ 571500 w 6865408"/>
              <a:gd name="connsiteY3" fmla="*/ 1932517 h 1932517"/>
              <a:gd name="connsiteX4" fmla="*/ 0 w 6865408"/>
              <a:gd name="connsiteY4" fmla="*/ 0 h 1932517"/>
              <a:gd name="connsiteX0" fmla="*/ 0 w 6865408"/>
              <a:gd name="connsiteY0" fmla="*/ 0 h 1940579"/>
              <a:gd name="connsiteX1" fmla="*/ 6855883 w 6865408"/>
              <a:gd name="connsiteY1" fmla="*/ 0 h 1940579"/>
              <a:gd name="connsiteX2" fmla="*/ 6865408 w 6865408"/>
              <a:gd name="connsiteY2" fmla="*/ 1922992 h 1940579"/>
              <a:gd name="connsiteX3" fmla="*/ 571500 w 6865408"/>
              <a:gd name="connsiteY3" fmla="*/ 1940579 h 1940579"/>
              <a:gd name="connsiteX4" fmla="*/ 0 w 6865408"/>
              <a:gd name="connsiteY4" fmla="*/ 0 h 1940579"/>
              <a:gd name="connsiteX0" fmla="*/ 0 w 6865408"/>
              <a:gd name="connsiteY0" fmla="*/ 0 h 1940579"/>
              <a:gd name="connsiteX1" fmla="*/ 6855883 w 6865408"/>
              <a:gd name="connsiteY1" fmla="*/ 0 h 1940579"/>
              <a:gd name="connsiteX2" fmla="*/ 6865408 w 6865408"/>
              <a:gd name="connsiteY2" fmla="*/ 1939116 h 1940579"/>
              <a:gd name="connsiteX3" fmla="*/ 571500 w 6865408"/>
              <a:gd name="connsiteY3" fmla="*/ 1940579 h 1940579"/>
              <a:gd name="connsiteX4" fmla="*/ 0 w 6865408"/>
              <a:gd name="connsiteY4" fmla="*/ 0 h 1940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65408" h="1940579">
                <a:moveTo>
                  <a:pt x="0" y="0"/>
                </a:moveTo>
                <a:lnTo>
                  <a:pt x="6855883" y="0"/>
                </a:lnTo>
                <a:lnTo>
                  <a:pt x="6865408" y="1939116"/>
                </a:lnTo>
                <a:lnTo>
                  <a:pt x="571500" y="194057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4003755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Option 1.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8D2BAB3-9EB1-B243-8C9D-B7DB237CFA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446"/>
            <a:ext cx="24382411" cy="13715107"/>
          </a:xfrm>
          <a:prstGeom prst="rect">
            <a:avLst/>
          </a:prstGeom>
        </p:spPr>
      </p:pic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CA75102F-625F-4A31-B654-0BB12D913BB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110463" y="9735741"/>
            <a:ext cx="9045217" cy="1174883"/>
          </a:xfrm>
          <a:prstGeom prst="rect">
            <a:avLst/>
          </a:prstGeom>
          <a:solidFill>
            <a:schemeClr val="tx1"/>
          </a:solidFill>
        </p:spPr>
        <p:txBody>
          <a:bodyPr wrap="square" lIns="216000" tIns="216000" rIns="216000" bIns="216000" anchor="ctr">
            <a:spAutoFit/>
          </a:bodyPr>
          <a:lstStyle>
            <a:lvl1pPr marL="0" indent="0">
              <a:lnSpc>
                <a:spcPct val="100000"/>
              </a:lnSpc>
              <a:buNone/>
              <a:defRPr sz="4800" b="1">
                <a:solidFill>
                  <a:srgbClr val="FFFFFF"/>
                </a:solidFill>
              </a:defRPr>
            </a:lvl1pPr>
            <a:lvl2pPr marL="399993" indent="0">
              <a:buNone/>
              <a:defRPr sz="2800" b="1">
                <a:solidFill>
                  <a:srgbClr val="FFFFFF"/>
                </a:solidFill>
              </a:defRPr>
            </a:lvl2pPr>
            <a:lvl3pPr marL="799986" indent="0">
              <a:buNone/>
              <a:defRPr sz="2800" b="1">
                <a:solidFill>
                  <a:srgbClr val="FFFFFF"/>
                </a:solidFill>
              </a:defRPr>
            </a:lvl3pPr>
            <a:lvl4pPr marL="1199979" indent="0">
              <a:buNone/>
              <a:defRPr sz="2800" b="1">
                <a:solidFill>
                  <a:srgbClr val="FFFFFF"/>
                </a:solidFill>
              </a:defRPr>
            </a:lvl4pPr>
            <a:lvl5pPr marL="1599972" indent="0">
              <a:buNone/>
              <a:defRPr sz="2800" b="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&gt; CTA Open Sans (Bold) 48pt</a:t>
            </a:r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EA17996-58BC-B8C3-3CBC-C658F9A13293}"/>
              </a:ext>
            </a:extLst>
          </p:cNvPr>
          <p:cNvSpPr/>
          <p:nvPr userDrawn="1"/>
        </p:nvSpPr>
        <p:spPr>
          <a:xfrm>
            <a:off x="17606872" y="11987554"/>
            <a:ext cx="6789609" cy="1728000"/>
          </a:xfrm>
          <a:custGeom>
            <a:avLst/>
            <a:gdLst>
              <a:gd name="connsiteX0" fmla="*/ 0 w 7027333"/>
              <a:gd name="connsiteY0" fmla="*/ 0 h 1913467"/>
              <a:gd name="connsiteX1" fmla="*/ 7027333 w 7027333"/>
              <a:gd name="connsiteY1" fmla="*/ 0 h 1913467"/>
              <a:gd name="connsiteX2" fmla="*/ 7027333 w 7027333"/>
              <a:gd name="connsiteY2" fmla="*/ 1913467 h 1913467"/>
              <a:gd name="connsiteX3" fmla="*/ 0 w 7027333"/>
              <a:gd name="connsiteY3" fmla="*/ 1913467 h 1913467"/>
              <a:gd name="connsiteX4" fmla="*/ 0 w 7027333"/>
              <a:gd name="connsiteY4" fmla="*/ 0 h 1913467"/>
              <a:gd name="connsiteX0" fmla="*/ 476250 w 7027333"/>
              <a:gd name="connsiteY0" fmla="*/ 0 h 1922992"/>
              <a:gd name="connsiteX1" fmla="*/ 7027333 w 7027333"/>
              <a:gd name="connsiteY1" fmla="*/ 9525 h 1922992"/>
              <a:gd name="connsiteX2" fmla="*/ 7027333 w 7027333"/>
              <a:gd name="connsiteY2" fmla="*/ 1922992 h 1922992"/>
              <a:gd name="connsiteX3" fmla="*/ 0 w 7027333"/>
              <a:gd name="connsiteY3" fmla="*/ 1922992 h 1922992"/>
              <a:gd name="connsiteX4" fmla="*/ 476250 w 7027333"/>
              <a:gd name="connsiteY4" fmla="*/ 0 h 1922992"/>
              <a:gd name="connsiteX0" fmla="*/ 171450 w 7027333"/>
              <a:gd name="connsiteY0" fmla="*/ 0 h 1913467"/>
              <a:gd name="connsiteX1" fmla="*/ 7027333 w 7027333"/>
              <a:gd name="connsiteY1" fmla="*/ 0 h 1913467"/>
              <a:gd name="connsiteX2" fmla="*/ 7027333 w 7027333"/>
              <a:gd name="connsiteY2" fmla="*/ 1913467 h 1913467"/>
              <a:gd name="connsiteX3" fmla="*/ 0 w 7027333"/>
              <a:gd name="connsiteY3" fmla="*/ 1913467 h 1913467"/>
              <a:gd name="connsiteX4" fmla="*/ 171450 w 7027333"/>
              <a:gd name="connsiteY4" fmla="*/ 0 h 1913467"/>
              <a:gd name="connsiteX0" fmla="*/ 0 w 6855883"/>
              <a:gd name="connsiteY0" fmla="*/ 0 h 1922992"/>
              <a:gd name="connsiteX1" fmla="*/ 6855883 w 6855883"/>
              <a:gd name="connsiteY1" fmla="*/ 0 h 1922992"/>
              <a:gd name="connsiteX2" fmla="*/ 6855883 w 6855883"/>
              <a:gd name="connsiteY2" fmla="*/ 1913467 h 1922992"/>
              <a:gd name="connsiteX3" fmla="*/ 600075 w 6855883"/>
              <a:gd name="connsiteY3" fmla="*/ 1922992 h 1922992"/>
              <a:gd name="connsiteX4" fmla="*/ 0 w 6855883"/>
              <a:gd name="connsiteY4" fmla="*/ 0 h 1922992"/>
              <a:gd name="connsiteX0" fmla="*/ 0 w 6855883"/>
              <a:gd name="connsiteY0" fmla="*/ 0 h 1932517"/>
              <a:gd name="connsiteX1" fmla="*/ 6855883 w 6855883"/>
              <a:gd name="connsiteY1" fmla="*/ 0 h 1932517"/>
              <a:gd name="connsiteX2" fmla="*/ 6855883 w 6855883"/>
              <a:gd name="connsiteY2" fmla="*/ 1913467 h 1932517"/>
              <a:gd name="connsiteX3" fmla="*/ 571500 w 6855883"/>
              <a:gd name="connsiteY3" fmla="*/ 1932517 h 1932517"/>
              <a:gd name="connsiteX4" fmla="*/ 0 w 6855883"/>
              <a:gd name="connsiteY4" fmla="*/ 0 h 1932517"/>
              <a:gd name="connsiteX0" fmla="*/ 0 w 6865408"/>
              <a:gd name="connsiteY0" fmla="*/ 0 h 1932517"/>
              <a:gd name="connsiteX1" fmla="*/ 6855883 w 6865408"/>
              <a:gd name="connsiteY1" fmla="*/ 0 h 1932517"/>
              <a:gd name="connsiteX2" fmla="*/ 6865408 w 6865408"/>
              <a:gd name="connsiteY2" fmla="*/ 1922992 h 1932517"/>
              <a:gd name="connsiteX3" fmla="*/ 571500 w 6865408"/>
              <a:gd name="connsiteY3" fmla="*/ 1932517 h 1932517"/>
              <a:gd name="connsiteX4" fmla="*/ 0 w 6865408"/>
              <a:gd name="connsiteY4" fmla="*/ 0 h 1932517"/>
              <a:gd name="connsiteX0" fmla="*/ 0 w 6865408"/>
              <a:gd name="connsiteY0" fmla="*/ 0 h 1940579"/>
              <a:gd name="connsiteX1" fmla="*/ 6855883 w 6865408"/>
              <a:gd name="connsiteY1" fmla="*/ 0 h 1940579"/>
              <a:gd name="connsiteX2" fmla="*/ 6865408 w 6865408"/>
              <a:gd name="connsiteY2" fmla="*/ 1922992 h 1940579"/>
              <a:gd name="connsiteX3" fmla="*/ 571500 w 6865408"/>
              <a:gd name="connsiteY3" fmla="*/ 1940579 h 1940579"/>
              <a:gd name="connsiteX4" fmla="*/ 0 w 6865408"/>
              <a:gd name="connsiteY4" fmla="*/ 0 h 1940579"/>
              <a:gd name="connsiteX0" fmla="*/ 0 w 6865408"/>
              <a:gd name="connsiteY0" fmla="*/ 0 h 1940579"/>
              <a:gd name="connsiteX1" fmla="*/ 6855883 w 6865408"/>
              <a:gd name="connsiteY1" fmla="*/ 0 h 1940579"/>
              <a:gd name="connsiteX2" fmla="*/ 6865408 w 6865408"/>
              <a:gd name="connsiteY2" fmla="*/ 1939116 h 1940579"/>
              <a:gd name="connsiteX3" fmla="*/ 571500 w 6865408"/>
              <a:gd name="connsiteY3" fmla="*/ 1940579 h 1940579"/>
              <a:gd name="connsiteX4" fmla="*/ 0 w 6865408"/>
              <a:gd name="connsiteY4" fmla="*/ 0 h 1940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65408" h="1940579">
                <a:moveTo>
                  <a:pt x="0" y="0"/>
                </a:moveTo>
                <a:lnTo>
                  <a:pt x="6855883" y="0"/>
                </a:lnTo>
                <a:lnTo>
                  <a:pt x="6865408" y="1939116"/>
                </a:lnTo>
                <a:lnTo>
                  <a:pt x="571500" y="194057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4048412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Option 1.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8D2BAB3-9EB1-B243-8C9D-B7DB237CFA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446"/>
            <a:ext cx="24382411" cy="13715106"/>
          </a:xfrm>
          <a:prstGeom prst="rect">
            <a:avLst/>
          </a:prstGeom>
        </p:spPr>
      </p:pic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CA75102F-625F-4A31-B654-0BB12D913BB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110463" y="9735741"/>
            <a:ext cx="9045217" cy="1174883"/>
          </a:xfrm>
          <a:prstGeom prst="rect">
            <a:avLst/>
          </a:prstGeom>
          <a:solidFill>
            <a:schemeClr val="tx1"/>
          </a:solidFill>
        </p:spPr>
        <p:txBody>
          <a:bodyPr wrap="square" lIns="216000" tIns="216000" rIns="216000" bIns="216000" anchor="ctr">
            <a:spAutoFit/>
          </a:bodyPr>
          <a:lstStyle>
            <a:lvl1pPr marL="0" indent="0">
              <a:lnSpc>
                <a:spcPct val="100000"/>
              </a:lnSpc>
              <a:buNone/>
              <a:defRPr sz="4800" b="1">
                <a:solidFill>
                  <a:srgbClr val="FFFFFF"/>
                </a:solidFill>
              </a:defRPr>
            </a:lvl1pPr>
            <a:lvl2pPr marL="399993" indent="0">
              <a:buNone/>
              <a:defRPr sz="2800" b="1">
                <a:solidFill>
                  <a:srgbClr val="FFFFFF"/>
                </a:solidFill>
              </a:defRPr>
            </a:lvl2pPr>
            <a:lvl3pPr marL="799986" indent="0">
              <a:buNone/>
              <a:defRPr sz="2800" b="1">
                <a:solidFill>
                  <a:srgbClr val="FFFFFF"/>
                </a:solidFill>
              </a:defRPr>
            </a:lvl3pPr>
            <a:lvl4pPr marL="1199979" indent="0">
              <a:buNone/>
              <a:defRPr sz="2800" b="1">
                <a:solidFill>
                  <a:srgbClr val="FFFFFF"/>
                </a:solidFill>
              </a:defRPr>
            </a:lvl4pPr>
            <a:lvl5pPr marL="1599972" indent="0">
              <a:buNone/>
              <a:defRPr sz="2800" b="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&gt; CTA Open Sans (Bold) 48pt</a:t>
            </a:r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EA17996-58BC-B8C3-3CBC-C658F9A13293}"/>
              </a:ext>
            </a:extLst>
          </p:cNvPr>
          <p:cNvSpPr/>
          <p:nvPr userDrawn="1"/>
        </p:nvSpPr>
        <p:spPr>
          <a:xfrm>
            <a:off x="17606872" y="11987554"/>
            <a:ext cx="6789609" cy="1728000"/>
          </a:xfrm>
          <a:custGeom>
            <a:avLst/>
            <a:gdLst>
              <a:gd name="connsiteX0" fmla="*/ 0 w 7027333"/>
              <a:gd name="connsiteY0" fmla="*/ 0 h 1913467"/>
              <a:gd name="connsiteX1" fmla="*/ 7027333 w 7027333"/>
              <a:gd name="connsiteY1" fmla="*/ 0 h 1913467"/>
              <a:gd name="connsiteX2" fmla="*/ 7027333 w 7027333"/>
              <a:gd name="connsiteY2" fmla="*/ 1913467 h 1913467"/>
              <a:gd name="connsiteX3" fmla="*/ 0 w 7027333"/>
              <a:gd name="connsiteY3" fmla="*/ 1913467 h 1913467"/>
              <a:gd name="connsiteX4" fmla="*/ 0 w 7027333"/>
              <a:gd name="connsiteY4" fmla="*/ 0 h 1913467"/>
              <a:gd name="connsiteX0" fmla="*/ 476250 w 7027333"/>
              <a:gd name="connsiteY0" fmla="*/ 0 h 1922992"/>
              <a:gd name="connsiteX1" fmla="*/ 7027333 w 7027333"/>
              <a:gd name="connsiteY1" fmla="*/ 9525 h 1922992"/>
              <a:gd name="connsiteX2" fmla="*/ 7027333 w 7027333"/>
              <a:gd name="connsiteY2" fmla="*/ 1922992 h 1922992"/>
              <a:gd name="connsiteX3" fmla="*/ 0 w 7027333"/>
              <a:gd name="connsiteY3" fmla="*/ 1922992 h 1922992"/>
              <a:gd name="connsiteX4" fmla="*/ 476250 w 7027333"/>
              <a:gd name="connsiteY4" fmla="*/ 0 h 1922992"/>
              <a:gd name="connsiteX0" fmla="*/ 171450 w 7027333"/>
              <a:gd name="connsiteY0" fmla="*/ 0 h 1913467"/>
              <a:gd name="connsiteX1" fmla="*/ 7027333 w 7027333"/>
              <a:gd name="connsiteY1" fmla="*/ 0 h 1913467"/>
              <a:gd name="connsiteX2" fmla="*/ 7027333 w 7027333"/>
              <a:gd name="connsiteY2" fmla="*/ 1913467 h 1913467"/>
              <a:gd name="connsiteX3" fmla="*/ 0 w 7027333"/>
              <a:gd name="connsiteY3" fmla="*/ 1913467 h 1913467"/>
              <a:gd name="connsiteX4" fmla="*/ 171450 w 7027333"/>
              <a:gd name="connsiteY4" fmla="*/ 0 h 1913467"/>
              <a:gd name="connsiteX0" fmla="*/ 0 w 6855883"/>
              <a:gd name="connsiteY0" fmla="*/ 0 h 1922992"/>
              <a:gd name="connsiteX1" fmla="*/ 6855883 w 6855883"/>
              <a:gd name="connsiteY1" fmla="*/ 0 h 1922992"/>
              <a:gd name="connsiteX2" fmla="*/ 6855883 w 6855883"/>
              <a:gd name="connsiteY2" fmla="*/ 1913467 h 1922992"/>
              <a:gd name="connsiteX3" fmla="*/ 600075 w 6855883"/>
              <a:gd name="connsiteY3" fmla="*/ 1922992 h 1922992"/>
              <a:gd name="connsiteX4" fmla="*/ 0 w 6855883"/>
              <a:gd name="connsiteY4" fmla="*/ 0 h 1922992"/>
              <a:gd name="connsiteX0" fmla="*/ 0 w 6855883"/>
              <a:gd name="connsiteY0" fmla="*/ 0 h 1932517"/>
              <a:gd name="connsiteX1" fmla="*/ 6855883 w 6855883"/>
              <a:gd name="connsiteY1" fmla="*/ 0 h 1932517"/>
              <a:gd name="connsiteX2" fmla="*/ 6855883 w 6855883"/>
              <a:gd name="connsiteY2" fmla="*/ 1913467 h 1932517"/>
              <a:gd name="connsiteX3" fmla="*/ 571500 w 6855883"/>
              <a:gd name="connsiteY3" fmla="*/ 1932517 h 1932517"/>
              <a:gd name="connsiteX4" fmla="*/ 0 w 6855883"/>
              <a:gd name="connsiteY4" fmla="*/ 0 h 1932517"/>
              <a:gd name="connsiteX0" fmla="*/ 0 w 6865408"/>
              <a:gd name="connsiteY0" fmla="*/ 0 h 1932517"/>
              <a:gd name="connsiteX1" fmla="*/ 6855883 w 6865408"/>
              <a:gd name="connsiteY1" fmla="*/ 0 h 1932517"/>
              <a:gd name="connsiteX2" fmla="*/ 6865408 w 6865408"/>
              <a:gd name="connsiteY2" fmla="*/ 1922992 h 1932517"/>
              <a:gd name="connsiteX3" fmla="*/ 571500 w 6865408"/>
              <a:gd name="connsiteY3" fmla="*/ 1932517 h 1932517"/>
              <a:gd name="connsiteX4" fmla="*/ 0 w 6865408"/>
              <a:gd name="connsiteY4" fmla="*/ 0 h 1932517"/>
              <a:gd name="connsiteX0" fmla="*/ 0 w 6865408"/>
              <a:gd name="connsiteY0" fmla="*/ 0 h 1940579"/>
              <a:gd name="connsiteX1" fmla="*/ 6855883 w 6865408"/>
              <a:gd name="connsiteY1" fmla="*/ 0 h 1940579"/>
              <a:gd name="connsiteX2" fmla="*/ 6865408 w 6865408"/>
              <a:gd name="connsiteY2" fmla="*/ 1922992 h 1940579"/>
              <a:gd name="connsiteX3" fmla="*/ 571500 w 6865408"/>
              <a:gd name="connsiteY3" fmla="*/ 1940579 h 1940579"/>
              <a:gd name="connsiteX4" fmla="*/ 0 w 6865408"/>
              <a:gd name="connsiteY4" fmla="*/ 0 h 1940579"/>
              <a:gd name="connsiteX0" fmla="*/ 0 w 6865408"/>
              <a:gd name="connsiteY0" fmla="*/ 0 h 1940579"/>
              <a:gd name="connsiteX1" fmla="*/ 6855883 w 6865408"/>
              <a:gd name="connsiteY1" fmla="*/ 0 h 1940579"/>
              <a:gd name="connsiteX2" fmla="*/ 6865408 w 6865408"/>
              <a:gd name="connsiteY2" fmla="*/ 1939116 h 1940579"/>
              <a:gd name="connsiteX3" fmla="*/ 571500 w 6865408"/>
              <a:gd name="connsiteY3" fmla="*/ 1940579 h 1940579"/>
              <a:gd name="connsiteX4" fmla="*/ 0 w 6865408"/>
              <a:gd name="connsiteY4" fmla="*/ 0 h 1940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65408" h="1940579">
                <a:moveTo>
                  <a:pt x="0" y="0"/>
                </a:moveTo>
                <a:lnTo>
                  <a:pt x="6855883" y="0"/>
                </a:lnTo>
                <a:lnTo>
                  <a:pt x="6865408" y="1939116"/>
                </a:lnTo>
                <a:lnTo>
                  <a:pt x="571500" y="194057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4188879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Option 1.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8D2BAB3-9EB1-B243-8C9D-B7DB237CFA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" y="446"/>
            <a:ext cx="24382409" cy="13715106"/>
          </a:xfrm>
          <a:prstGeom prst="rect">
            <a:avLst/>
          </a:prstGeom>
        </p:spPr>
      </p:pic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CA75102F-625F-4A31-B654-0BB12D913BB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110463" y="9735741"/>
            <a:ext cx="9045217" cy="1174883"/>
          </a:xfrm>
          <a:prstGeom prst="rect">
            <a:avLst/>
          </a:prstGeom>
          <a:solidFill>
            <a:schemeClr val="tx1"/>
          </a:solidFill>
        </p:spPr>
        <p:txBody>
          <a:bodyPr wrap="square" lIns="216000" tIns="216000" rIns="216000" bIns="216000" anchor="ctr">
            <a:spAutoFit/>
          </a:bodyPr>
          <a:lstStyle>
            <a:lvl1pPr marL="0" indent="0">
              <a:lnSpc>
                <a:spcPct val="100000"/>
              </a:lnSpc>
              <a:buNone/>
              <a:defRPr sz="4800" b="1">
                <a:solidFill>
                  <a:srgbClr val="FFFFFF"/>
                </a:solidFill>
              </a:defRPr>
            </a:lvl1pPr>
            <a:lvl2pPr marL="399993" indent="0">
              <a:buNone/>
              <a:defRPr sz="2800" b="1">
                <a:solidFill>
                  <a:srgbClr val="FFFFFF"/>
                </a:solidFill>
              </a:defRPr>
            </a:lvl2pPr>
            <a:lvl3pPr marL="799986" indent="0">
              <a:buNone/>
              <a:defRPr sz="2800" b="1">
                <a:solidFill>
                  <a:srgbClr val="FFFFFF"/>
                </a:solidFill>
              </a:defRPr>
            </a:lvl3pPr>
            <a:lvl4pPr marL="1199979" indent="0">
              <a:buNone/>
              <a:defRPr sz="2800" b="1">
                <a:solidFill>
                  <a:srgbClr val="FFFFFF"/>
                </a:solidFill>
              </a:defRPr>
            </a:lvl4pPr>
            <a:lvl5pPr marL="1599972" indent="0">
              <a:buNone/>
              <a:defRPr sz="2800" b="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&gt; CTA Open Sans (Bold) 48pt</a:t>
            </a:r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EA17996-58BC-B8C3-3CBC-C658F9A13293}"/>
              </a:ext>
            </a:extLst>
          </p:cNvPr>
          <p:cNvSpPr/>
          <p:nvPr userDrawn="1"/>
        </p:nvSpPr>
        <p:spPr>
          <a:xfrm>
            <a:off x="17606872" y="11987554"/>
            <a:ext cx="6789609" cy="1728000"/>
          </a:xfrm>
          <a:custGeom>
            <a:avLst/>
            <a:gdLst>
              <a:gd name="connsiteX0" fmla="*/ 0 w 7027333"/>
              <a:gd name="connsiteY0" fmla="*/ 0 h 1913467"/>
              <a:gd name="connsiteX1" fmla="*/ 7027333 w 7027333"/>
              <a:gd name="connsiteY1" fmla="*/ 0 h 1913467"/>
              <a:gd name="connsiteX2" fmla="*/ 7027333 w 7027333"/>
              <a:gd name="connsiteY2" fmla="*/ 1913467 h 1913467"/>
              <a:gd name="connsiteX3" fmla="*/ 0 w 7027333"/>
              <a:gd name="connsiteY3" fmla="*/ 1913467 h 1913467"/>
              <a:gd name="connsiteX4" fmla="*/ 0 w 7027333"/>
              <a:gd name="connsiteY4" fmla="*/ 0 h 1913467"/>
              <a:gd name="connsiteX0" fmla="*/ 476250 w 7027333"/>
              <a:gd name="connsiteY0" fmla="*/ 0 h 1922992"/>
              <a:gd name="connsiteX1" fmla="*/ 7027333 w 7027333"/>
              <a:gd name="connsiteY1" fmla="*/ 9525 h 1922992"/>
              <a:gd name="connsiteX2" fmla="*/ 7027333 w 7027333"/>
              <a:gd name="connsiteY2" fmla="*/ 1922992 h 1922992"/>
              <a:gd name="connsiteX3" fmla="*/ 0 w 7027333"/>
              <a:gd name="connsiteY3" fmla="*/ 1922992 h 1922992"/>
              <a:gd name="connsiteX4" fmla="*/ 476250 w 7027333"/>
              <a:gd name="connsiteY4" fmla="*/ 0 h 1922992"/>
              <a:gd name="connsiteX0" fmla="*/ 171450 w 7027333"/>
              <a:gd name="connsiteY0" fmla="*/ 0 h 1913467"/>
              <a:gd name="connsiteX1" fmla="*/ 7027333 w 7027333"/>
              <a:gd name="connsiteY1" fmla="*/ 0 h 1913467"/>
              <a:gd name="connsiteX2" fmla="*/ 7027333 w 7027333"/>
              <a:gd name="connsiteY2" fmla="*/ 1913467 h 1913467"/>
              <a:gd name="connsiteX3" fmla="*/ 0 w 7027333"/>
              <a:gd name="connsiteY3" fmla="*/ 1913467 h 1913467"/>
              <a:gd name="connsiteX4" fmla="*/ 171450 w 7027333"/>
              <a:gd name="connsiteY4" fmla="*/ 0 h 1913467"/>
              <a:gd name="connsiteX0" fmla="*/ 0 w 6855883"/>
              <a:gd name="connsiteY0" fmla="*/ 0 h 1922992"/>
              <a:gd name="connsiteX1" fmla="*/ 6855883 w 6855883"/>
              <a:gd name="connsiteY1" fmla="*/ 0 h 1922992"/>
              <a:gd name="connsiteX2" fmla="*/ 6855883 w 6855883"/>
              <a:gd name="connsiteY2" fmla="*/ 1913467 h 1922992"/>
              <a:gd name="connsiteX3" fmla="*/ 600075 w 6855883"/>
              <a:gd name="connsiteY3" fmla="*/ 1922992 h 1922992"/>
              <a:gd name="connsiteX4" fmla="*/ 0 w 6855883"/>
              <a:gd name="connsiteY4" fmla="*/ 0 h 1922992"/>
              <a:gd name="connsiteX0" fmla="*/ 0 w 6855883"/>
              <a:gd name="connsiteY0" fmla="*/ 0 h 1932517"/>
              <a:gd name="connsiteX1" fmla="*/ 6855883 w 6855883"/>
              <a:gd name="connsiteY1" fmla="*/ 0 h 1932517"/>
              <a:gd name="connsiteX2" fmla="*/ 6855883 w 6855883"/>
              <a:gd name="connsiteY2" fmla="*/ 1913467 h 1932517"/>
              <a:gd name="connsiteX3" fmla="*/ 571500 w 6855883"/>
              <a:gd name="connsiteY3" fmla="*/ 1932517 h 1932517"/>
              <a:gd name="connsiteX4" fmla="*/ 0 w 6855883"/>
              <a:gd name="connsiteY4" fmla="*/ 0 h 1932517"/>
              <a:gd name="connsiteX0" fmla="*/ 0 w 6865408"/>
              <a:gd name="connsiteY0" fmla="*/ 0 h 1932517"/>
              <a:gd name="connsiteX1" fmla="*/ 6855883 w 6865408"/>
              <a:gd name="connsiteY1" fmla="*/ 0 h 1932517"/>
              <a:gd name="connsiteX2" fmla="*/ 6865408 w 6865408"/>
              <a:gd name="connsiteY2" fmla="*/ 1922992 h 1932517"/>
              <a:gd name="connsiteX3" fmla="*/ 571500 w 6865408"/>
              <a:gd name="connsiteY3" fmla="*/ 1932517 h 1932517"/>
              <a:gd name="connsiteX4" fmla="*/ 0 w 6865408"/>
              <a:gd name="connsiteY4" fmla="*/ 0 h 1932517"/>
              <a:gd name="connsiteX0" fmla="*/ 0 w 6865408"/>
              <a:gd name="connsiteY0" fmla="*/ 0 h 1940579"/>
              <a:gd name="connsiteX1" fmla="*/ 6855883 w 6865408"/>
              <a:gd name="connsiteY1" fmla="*/ 0 h 1940579"/>
              <a:gd name="connsiteX2" fmla="*/ 6865408 w 6865408"/>
              <a:gd name="connsiteY2" fmla="*/ 1922992 h 1940579"/>
              <a:gd name="connsiteX3" fmla="*/ 571500 w 6865408"/>
              <a:gd name="connsiteY3" fmla="*/ 1940579 h 1940579"/>
              <a:gd name="connsiteX4" fmla="*/ 0 w 6865408"/>
              <a:gd name="connsiteY4" fmla="*/ 0 h 1940579"/>
              <a:gd name="connsiteX0" fmla="*/ 0 w 6865408"/>
              <a:gd name="connsiteY0" fmla="*/ 0 h 1940579"/>
              <a:gd name="connsiteX1" fmla="*/ 6855883 w 6865408"/>
              <a:gd name="connsiteY1" fmla="*/ 0 h 1940579"/>
              <a:gd name="connsiteX2" fmla="*/ 6865408 w 6865408"/>
              <a:gd name="connsiteY2" fmla="*/ 1939116 h 1940579"/>
              <a:gd name="connsiteX3" fmla="*/ 571500 w 6865408"/>
              <a:gd name="connsiteY3" fmla="*/ 1940579 h 1940579"/>
              <a:gd name="connsiteX4" fmla="*/ 0 w 6865408"/>
              <a:gd name="connsiteY4" fmla="*/ 0 h 1940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65408" h="1940579">
                <a:moveTo>
                  <a:pt x="0" y="0"/>
                </a:moveTo>
                <a:lnTo>
                  <a:pt x="6855883" y="0"/>
                </a:lnTo>
                <a:lnTo>
                  <a:pt x="6865408" y="1939116"/>
                </a:lnTo>
                <a:lnTo>
                  <a:pt x="571500" y="194057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2595818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Option 1.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8D2BAB3-9EB1-B243-8C9D-B7DB237CFA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" y="446"/>
            <a:ext cx="24382409" cy="13715105"/>
          </a:xfrm>
          <a:prstGeom prst="rect">
            <a:avLst/>
          </a:prstGeom>
        </p:spPr>
      </p:pic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CA75102F-625F-4A31-B654-0BB12D913BB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110463" y="9735741"/>
            <a:ext cx="9045217" cy="1174883"/>
          </a:xfrm>
          <a:prstGeom prst="rect">
            <a:avLst/>
          </a:prstGeom>
          <a:solidFill>
            <a:schemeClr val="tx1"/>
          </a:solidFill>
        </p:spPr>
        <p:txBody>
          <a:bodyPr wrap="square" lIns="216000" tIns="216000" rIns="216000" bIns="216000" anchor="ctr">
            <a:spAutoFit/>
          </a:bodyPr>
          <a:lstStyle>
            <a:lvl1pPr marL="0" indent="0">
              <a:lnSpc>
                <a:spcPct val="100000"/>
              </a:lnSpc>
              <a:buNone/>
              <a:defRPr sz="4800" b="1">
                <a:solidFill>
                  <a:srgbClr val="FFFFFF"/>
                </a:solidFill>
              </a:defRPr>
            </a:lvl1pPr>
            <a:lvl2pPr marL="399993" indent="0">
              <a:buNone/>
              <a:defRPr sz="2800" b="1">
                <a:solidFill>
                  <a:srgbClr val="FFFFFF"/>
                </a:solidFill>
              </a:defRPr>
            </a:lvl2pPr>
            <a:lvl3pPr marL="799986" indent="0">
              <a:buNone/>
              <a:defRPr sz="2800" b="1">
                <a:solidFill>
                  <a:srgbClr val="FFFFFF"/>
                </a:solidFill>
              </a:defRPr>
            </a:lvl3pPr>
            <a:lvl4pPr marL="1199979" indent="0">
              <a:buNone/>
              <a:defRPr sz="2800" b="1">
                <a:solidFill>
                  <a:srgbClr val="FFFFFF"/>
                </a:solidFill>
              </a:defRPr>
            </a:lvl4pPr>
            <a:lvl5pPr marL="1599972" indent="0">
              <a:buNone/>
              <a:defRPr sz="2800" b="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&gt; CTA Open Sans (Bold) 48pt</a:t>
            </a:r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EA17996-58BC-B8C3-3CBC-C658F9A13293}"/>
              </a:ext>
            </a:extLst>
          </p:cNvPr>
          <p:cNvSpPr/>
          <p:nvPr userDrawn="1"/>
        </p:nvSpPr>
        <p:spPr>
          <a:xfrm>
            <a:off x="17606872" y="11987554"/>
            <a:ext cx="6789609" cy="1728000"/>
          </a:xfrm>
          <a:custGeom>
            <a:avLst/>
            <a:gdLst>
              <a:gd name="connsiteX0" fmla="*/ 0 w 7027333"/>
              <a:gd name="connsiteY0" fmla="*/ 0 h 1913467"/>
              <a:gd name="connsiteX1" fmla="*/ 7027333 w 7027333"/>
              <a:gd name="connsiteY1" fmla="*/ 0 h 1913467"/>
              <a:gd name="connsiteX2" fmla="*/ 7027333 w 7027333"/>
              <a:gd name="connsiteY2" fmla="*/ 1913467 h 1913467"/>
              <a:gd name="connsiteX3" fmla="*/ 0 w 7027333"/>
              <a:gd name="connsiteY3" fmla="*/ 1913467 h 1913467"/>
              <a:gd name="connsiteX4" fmla="*/ 0 w 7027333"/>
              <a:gd name="connsiteY4" fmla="*/ 0 h 1913467"/>
              <a:gd name="connsiteX0" fmla="*/ 476250 w 7027333"/>
              <a:gd name="connsiteY0" fmla="*/ 0 h 1922992"/>
              <a:gd name="connsiteX1" fmla="*/ 7027333 w 7027333"/>
              <a:gd name="connsiteY1" fmla="*/ 9525 h 1922992"/>
              <a:gd name="connsiteX2" fmla="*/ 7027333 w 7027333"/>
              <a:gd name="connsiteY2" fmla="*/ 1922992 h 1922992"/>
              <a:gd name="connsiteX3" fmla="*/ 0 w 7027333"/>
              <a:gd name="connsiteY3" fmla="*/ 1922992 h 1922992"/>
              <a:gd name="connsiteX4" fmla="*/ 476250 w 7027333"/>
              <a:gd name="connsiteY4" fmla="*/ 0 h 1922992"/>
              <a:gd name="connsiteX0" fmla="*/ 171450 w 7027333"/>
              <a:gd name="connsiteY0" fmla="*/ 0 h 1913467"/>
              <a:gd name="connsiteX1" fmla="*/ 7027333 w 7027333"/>
              <a:gd name="connsiteY1" fmla="*/ 0 h 1913467"/>
              <a:gd name="connsiteX2" fmla="*/ 7027333 w 7027333"/>
              <a:gd name="connsiteY2" fmla="*/ 1913467 h 1913467"/>
              <a:gd name="connsiteX3" fmla="*/ 0 w 7027333"/>
              <a:gd name="connsiteY3" fmla="*/ 1913467 h 1913467"/>
              <a:gd name="connsiteX4" fmla="*/ 171450 w 7027333"/>
              <a:gd name="connsiteY4" fmla="*/ 0 h 1913467"/>
              <a:gd name="connsiteX0" fmla="*/ 0 w 6855883"/>
              <a:gd name="connsiteY0" fmla="*/ 0 h 1922992"/>
              <a:gd name="connsiteX1" fmla="*/ 6855883 w 6855883"/>
              <a:gd name="connsiteY1" fmla="*/ 0 h 1922992"/>
              <a:gd name="connsiteX2" fmla="*/ 6855883 w 6855883"/>
              <a:gd name="connsiteY2" fmla="*/ 1913467 h 1922992"/>
              <a:gd name="connsiteX3" fmla="*/ 600075 w 6855883"/>
              <a:gd name="connsiteY3" fmla="*/ 1922992 h 1922992"/>
              <a:gd name="connsiteX4" fmla="*/ 0 w 6855883"/>
              <a:gd name="connsiteY4" fmla="*/ 0 h 1922992"/>
              <a:gd name="connsiteX0" fmla="*/ 0 w 6855883"/>
              <a:gd name="connsiteY0" fmla="*/ 0 h 1932517"/>
              <a:gd name="connsiteX1" fmla="*/ 6855883 w 6855883"/>
              <a:gd name="connsiteY1" fmla="*/ 0 h 1932517"/>
              <a:gd name="connsiteX2" fmla="*/ 6855883 w 6855883"/>
              <a:gd name="connsiteY2" fmla="*/ 1913467 h 1932517"/>
              <a:gd name="connsiteX3" fmla="*/ 571500 w 6855883"/>
              <a:gd name="connsiteY3" fmla="*/ 1932517 h 1932517"/>
              <a:gd name="connsiteX4" fmla="*/ 0 w 6855883"/>
              <a:gd name="connsiteY4" fmla="*/ 0 h 1932517"/>
              <a:gd name="connsiteX0" fmla="*/ 0 w 6865408"/>
              <a:gd name="connsiteY0" fmla="*/ 0 h 1932517"/>
              <a:gd name="connsiteX1" fmla="*/ 6855883 w 6865408"/>
              <a:gd name="connsiteY1" fmla="*/ 0 h 1932517"/>
              <a:gd name="connsiteX2" fmla="*/ 6865408 w 6865408"/>
              <a:gd name="connsiteY2" fmla="*/ 1922992 h 1932517"/>
              <a:gd name="connsiteX3" fmla="*/ 571500 w 6865408"/>
              <a:gd name="connsiteY3" fmla="*/ 1932517 h 1932517"/>
              <a:gd name="connsiteX4" fmla="*/ 0 w 6865408"/>
              <a:gd name="connsiteY4" fmla="*/ 0 h 1932517"/>
              <a:gd name="connsiteX0" fmla="*/ 0 w 6865408"/>
              <a:gd name="connsiteY0" fmla="*/ 0 h 1940579"/>
              <a:gd name="connsiteX1" fmla="*/ 6855883 w 6865408"/>
              <a:gd name="connsiteY1" fmla="*/ 0 h 1940579"/>
              <a:gd name="connsiteX2" fmla="*/ 6865408 w 6865408"/>
              <a:gd name="connsiteY2" fmla="*/ 1922992 h 1940579"/>
              <a:gd name="connsiteX3" fmla="*/ 571500 w 6865408"/>
              <a:gd name="connsiteY3" fmla="*/ 1940579 h 1940579"/>
              <a:gd name="connsiteX4" fmla="*/ 0 w 6865408"/>
              <a:gd name="connsiteY4" fmla="*/ 0 h 1940579"/>
              <a:gd name="connsiteX0" fmla="*/ 0 w 6865408"/>
              <a:gd name="connsiteY0" fmla="*/ 0 h 1940579"/>
              <a:gd name="connsiteX1" fmla="*/ 6855883 w 6865408"/>
              <a:gd name="connsiteY1" fmla="*/ 0 h 1940579"/>
              <a:gd name="connsiteX2" fmla="*/ 6865408 w 6865408"/>
              <a:gd name="connsiteY2" fmla="*/ 1939116 h 1940579"/>
              <a:gd name="connsiteX3" fmla="*/ 571500 w 6865408"/>
              <a:gd name="connsiteY3" fmla="*/ 1940579 h 1940579"/>
              <a:gd name="connsiteX4" fmla="*/ 0 w 6865408"/>
              <a:gd name="connsiteY4" fmla="*/ 0 h 1940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65408" h="1940579">
                <a:moveTo>
                  <a:pt x="0" y="0"/>
                </a:moveTo>
                <a:lnTo>
                  <a:pt x="6855883" y="0"/>
                </a:lnTo>
                <a:lnTo>
                  <a:pt x="6865408" y="1939116"/>
                </a:lnTo>
                <a:lnTo>
                  <a:pt x="571500" y="194057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2290367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Option 1.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8D2BAB3-9EB1-B243-8C9D-B7DB237CFA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" y="446"/>
            <a:ext cx="24382407" cy="13715105"/>
          </a:xfrm>
          <a:prstGeom prst="rect">
            <a:avLst/>
          </a:prstGeom>
        </p:spPr>
      </p:pic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CA75102F-625F-4A31-B654-0BB12D913BB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110463" y="9735741"/>
            <a:ext cx="9045217" cy="1174883"/>
          </a:xfrm>
          <a:prstGeom prst="rect">
            <a:avLst/>
          </a:prstGeom>
          <a:solidFill>
            <a:schemeClr val="tx1"/>
          </a:solidFill>
        </p:spPr>
        <p:txBody>
          <a:bodyPr wrap="square" lIns="216000" tIns="216000" rIns="216000" bIns="216000" anchor="ctr">
            <a:spAutoFit/>
          </a:bodyPr>
          <a:lstStyle>
            <a:lvl1pPr marL="0" indent="0">
              <a:lnSpc>
                <a:spcPct val="100000"/>
              </a:lnSpc>
              <a:buNone/>
              <a:defRPr sz="4800" b="1">
                <a:solidFill>
                  <a:srgbClr val="FFFFFF"/>
                </a:solidFill>
              </a:defRPr>
            </a:lvl1pPr>
            <a:lvl2pPr marL="399993" indent="0">
              <a:buNone/>
              <a:defRPr sz="2800" b="1">
                <a:solidFill>
                  <a:srgbClr val="FFFFFF"/>
                </a:solidFill>
              </a:defRPr>
            </a:lvl2pPr>
            <a:lvl3pPr marL="799986" indent="0">
              <a:buNone/>
              <a:defRPr sz="2800" b="1">
                <a:solidFill>
                  <a:srgbClr val="FFFFFF"/>
                </a:solidFill>
              </a:defRPr>
            </a:lvl3pPr>
            <a:lvl4pPr marL="1199979" indent="0">
              <a:buNone/>
              <a:defRPr sz="2800" b="1">
                <a:solidFill>
                  <a:srgbClr val="FFFFFF"/>
                </a:solidFill>
              </a:defRPr>
            </a:lvl4pPr>
            <a:lvl5pPr marL="1599972" indent="0">
              <a:buNone/>
              <a:defRPr sz="2800" b="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&gt; CTA Open Sans (Bold) 48pt</a:t>
            </a:r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EA17996-58BC-B8C3-3CBC-C658F9A13293}"/>
              </a:ext>
            </a:extLst>
          </p:cNvPr>
          <p:cNvSpPr/>
          <p:nvPr userDrawn="1"/>
        </p:nvSpPr>
        <p:spPr>
          <a:xfrm>
            <a:off x="17606872" y="11987554"/>
            <a:ext cx="6789609" cy="1728000"/>
          </a:xfrm>
          <a:custGeom>
            <a:avLst/>
            <a:gdLst>
              <a:gd name="connsiteX0" fmla="*/ 0 w 7027333"/>
              <a:gd name="connsiteY0" fmla="*/ 0 h 1913467"/>
              <a:gd name="connsiteX1" fmla="*/ 7027333 w 7027333"/>
              <a:gd name="connsiteY1" fmla="*/ 0 h 1913467"/>
              <a:gd name="connsiteX2" fmla="*/ 7027333 w 7027333"/>
              <a:gd name="connsiteY2" fmla="*/ 1913467 h 1913467"/>
              <a:gd name="connsiteX3" fmla="*/ 0 w 7027333"/>
              <a:gd name="connsiteY3" fmla="*/ 1913467 h 1913467"/>
              <a:gd name="connsiteX4" fmla="*/ 0 w 7027333"/>
              <a:gd name="connsiteY4" fmla="*/ 0 h 1913467"/>
              <a:gd name="connsiteX0" fmla="*/ 476250 w 7027333"/>
              <a:gd name="connsiteY0" fmla="*/ 0 h 1922992"/>
              <a:gd name="connsiteX1" fmla="*/ 7027333 w 7027333"/>
              <a:gd name="connsiteY1" fmla="*/ 9525 h 1922992"/>
              <a:gd name="connsiteX2" fmla="*/ 7027333 w 7027333"/>
              <a:gd name="connsiteY2" fmla="*/ 1922992 h 1922992"/>
              <a:gd name="connsiteX3" fmla="*/ 0 w 7027333"/>
              <a:gd name="connsiteY3" fmla="*/ 1922992 h 1922992"/>
              <a:gd name="connsiteX4" fmla="*/ 476250 w 7027333"/>
              <a:gd name="connsiteY4" fmla="*/ 0 h 1922992"/>
              <a:gd name="connsiteX0" fmla="*/ 171450 w 7027333"/>
              <a:gd name="connsiteY0" fmla="*/ 0 h 1913467"/>
              <a:gd name="connsiteX1" fmla="*/ 7027333 w 7027333"/>
              <a:gd name="connsiteY1" fmla="*/ 0 h 1913467"/>
              <a:gd name="connsiteX2" fmla="*/ 7027333 w 7027333"/>
              <a:gd name="connsiteY2" fmla="*/ 1913467 h 1913467"/>
              <a:gd name="connsiteX3" fmla="*/ 0 w 7027333"/>
              <a:gd name="connsiteY3" fmla="*/ 1913467 h 1913467"/>
              <a:gd name="connsiteX4" fmla="*/ 171450 w 7027333"/>
              <a:gd name="connsiteY4" fmla="*/ 0 h 1913467"/>
              <a:gd name="connsiteX0" fmla="*/ 0 w 6855883"/>
              <a:gd name="connsiteY0" fmla="*/ 0 h 1922992"/>
              <a:gd name="connsiteX1" fmla="*/ 6855883 w 6855883"/>
              <a:gd name="connsiteY1" fmla="*/ 0 h 1922992"/>
              <a:gd name="connsiteX2" fmla="*/ 6855883 w 6855883"/>
              <a:gd name="connsiteY2" fmla="*/ 1913467 h 1922992"/>
              <a:gd name="connsiteX3" fmla="*/ 600075 w 6855883"/>
              <a:gd name="connsiteY3" fmla="*/ 1922992 h 1922992"/>
              <a:gd name="connsiteX4" fmla="*/ 0 w 6855883"/>
              <a:gd name="connsiteY4" fmla="*/ 0 h 1922992"/>
              <a:gd name="connsiteX0" fmla="*/ 0 w 6855883"/>
              <a:gd name="connsiteY0" fmla="*/ 0 h 1932517"/>
              <a:gd name="connsiteX1" fmla="*/ 6855883 w 6855883"/>
              <a:gd name="connsiteY1" fmla="*/ 0 h 1932517"/>
              <a:gd name="connsiteX2" fmla="*/ 6855883 w 6855883"/>
              <a:gd name="connsiteY2" fmla="*/ 1913467 h 1932517"/>
              <a:gd name="connsiteX3" fmla="*/ 571500 w 6855883"/>
              <a:gd name="connsiteY3" fmla="*/ 1932517 h 1932517"/>
              <a:gd name="connsiteX4" fmla="*/ 0 w 6855883"/>
              <a:gd name="connsiteY4" fmla="*/ 0 h 1932517"/>
              <a:gd name="connsiteX0" fmla="*/ 0 w 6865408"/>
              <a:gd name="connsiteY0" fmla="*/ 0 h 1932517"/>
              <a:gd name="connsiteX1" fmla="*/ 6855883 w 6865408"/>
              <a:gd name="connsiteY1" fmla="*/ 0 h 1932517"/>
              <a:gd name="connsiteX2" fmla="*/ 6865408 w 6865408"/>
              <a:gd name="connsiteY2" fmla="*/ 1922992 h 1932517"/>
              <a:gd name="connsiteX3" fmla="*/ 571500 w 6865408"/>
              <a:gd name="connsiteY3" fmla="*/ 1932517 h 1932517"/>
              <a:gd name="connsiteX4" fmla="*/ 0 w 6865408"/>
              <a:gd name="connsiteY4" fmla="*/ 0 h 1932517"/>
              <a:gd name="connsiteX0" fmla="*/ 0 w 6865408"/>
              <a:gd name="connsiteY0" fmla="*/ 0 h 1940579"/>
              <a:gd name="connsiteX1" fmla="*/ 6855883 w 6865408"/>
              <a:gd name="connsiteY1" fmla="*/ 0 h 1940579"/>
              <a:gd name="connsiteX2" fmla="*/ 6865408 w 6865408"/>
              <a:gd name="connsiteY2" fmla="*/ 1922992 h 1940579"/>
              <a:gd name="connsiteX3" fmla="*/ 571500 w 6865408"/>
              <a:gd name="connsiteY3" fmla="*/ 1940579 h 1940579"/>
              <a:gd name="connsiteX4" fmla="*/ 0 w 6865408"/>
              <a:gd name="connsiteY4" fmla="*/ 0 h 1940579"/>
              <a:gd name="connsiteX0" fmla="*/ 0 w 6865408"/>
              <a:gd name="connsiteY0" fmla="*/ 0 h 1940579"/>
              <a:gd name="connsiteX1" fmla="*/ 6855883 w 6865408"/>
              <a:gd name="connsiteY1" fmla="*/ 0 h 1940579"/>
              <a:gd name="connsiteX2" fmla="*/ 6865408 w 6865408"/>
              <a:gd name="connsiteY2" fmla="*/ 1939116 h 1940579"/>
              <a:gd name="connsiteX3" fmla="*/ 571500 w 6865408"/>
              <a:gd name="connsiteY3" fmla="*/ 1940579 h 1940579"/>
              <a:gd name="connsiteX4" fmla="*/ 0 w 6865408"/>
              <a:gd name="connsiteY4" fmla="*/ 0 h 1940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65408" h="1940579">
                <a:moveTo>
                  <a:pt x="0" y="0"/>
                </a:moveTo>
                <a:lnTo>
                  <a:pt x="6855883" y="0"/>
                </a:lnTo>
                <a:lnTo>
                  <a:pt x="6865408" y="1939116"/>
                </a:lnTo>
                <a:lnTo>
                  <a:pt x="571500" y="194057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3218397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Option 1.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8D2BAB3-9EB1-B243-8C9D-B7DB237CFA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" y="446"/>
            <a:ext cx="24382407" cy="13715104"/>
          </a:xfrm>
          <a:prstGeom prst="rect">
            <a:avLst/>
          </a:prstGeom>
        </p:spPr>
      </p:pic>
      <p:sp>
        <p:nvSpPr>
          <p:cNvPr id="6" name="Text Placeholder 8">
            <a:extLst>
              <a:ext uri="{FF2B5EF4-FFF2-40B4-BE49-F238E27FC236}">
                <a16:creationId xmlns:a16="http://schemas.microsoft.com/office/drawing/2014/main" id="{CA75102F-625F-4A31-B654-0BB12D913BB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110463" y="9735741"/>
            <a:ext cx="9045217" cy="1174883"/>
          </a:xfrm>
          <a:prstGeom prst="rect">
            <a:avLst/>
          </a:prstGeom>
          <a:solidFill>
            <a:schemeClr val="tx1"/>
          </a:solidFill>
        </p:spPr>
        <p:txBody>
          <a:bodyPr wrap="square" lIns="216000" tIns="216000" rIns="216000" bIns="216000" anchor="ctr">
            <a:spAutoFit/>
          </a:bodyPr>
          <a:lstStyle>
            <a:lvl1pPr marL="0" indent="0">
              <a:lnSpc>
                <a:spcPct val="100000"/>
              </a:lnSpc>
              <a:buNone/>
              <a:defRPr sz="4800" b="1">
                <a:solidFill>
                  <a:srgbClr val="FFFFFF"/>
                </a:solidFill>
              </a:defRPr>
            </a:lvl1pPr>
            <a:lvl2pPr marL="399993" indent="0">
              <a:buNone/>
              <a:defRPr sz="2800" b="1">
                <a:solidFill>
                  <a:srgbClr val="FFFFFF"/>
                </a:solidFill>
              </a:defRPr>
            </a:lvl2pPr>
            <a:lvl3pPr marL="799986" indent="0">
              <a:buNone/>
              <a:defRPr sz="2800" b="1">
                <a:solidFill>
                  <a:srgbClr val="FFFFFF"/>
                </a:solidFill>
              </a:defRPr>
            </a:lvl3pPr>
            <a:lvl4pPr marL="1199979" indent="0">
              <a:buNone/>
              <a:defRPr sz="2800" b="1">
                <a:solidFill>
                  <a:srgbClr val="FFFFFF"/>
                </a:solidFill>
              </a:defRPr>
            </a:lvl4pPr>
            <a:lvl5pPr marL="1599972" indent="0">
              <a:buNone/>
              <a:defRPr sz="2800" b="1">
                <a:solidFill>
                  <a:srgbClr val="FFFFFF"/>
                </a:solidFill>
              </a:defRPr>
            </a:lvl5pPr>
          </a:lstStyle>
          <a:p>
            <a:pPr lvl="0"/>
            <a:r>
              <a:rPr lang="en-US" dirty="0"/>
              <a:t>&gt; CTA Open Sans (Bold) 48pt</a:t>
            </a:r>
            <a:endParaRPr lang="en-GB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EA17996-58BC-B8C3-3CBC-C658F9A13293}"/>
              </a:ext>
            </a:extLst>
          </p:cNvPr>
          <p:cNvSpPr/>
          <p:nvPr userDrawn="1"/>
        </p:nvSpPr>
        <p:spPr>
          <a:xfrm>
            <a:off x="17606872" y="11987554"/>
            <a:ext cx="6789609" cy="1728000"/>
          </a:xfrm>
          <a:custGeom>
            <a:avLst/>
            <a:gdLst>
              <a:gd name="connsiteX0" fmla="*/ 0 w 7027333"/>
              <a:gd name="connsiteY0" fmla="*/ 0 h 1913467"/>
              <a:gd name="connsiteX1" fmla="*/ 7027333 w 7027333"/>
              <a:gd name="connsiteY1" fmla="*/ 0 h 1913467"/>
              <a:gd name="connsiteX2" fmla="*/ 7027333 w 7027333"/>
              <a:gd name="connsiteY2" fmla="*/ 1913467 h 1913467"/>
              <a:gd name="connsiteX3" fmla="*/ 0 w 7027333"/>
              <a:gd name="connsiteY3" fmla="*/ 1913467 h 1913467"/>
              <a:gd name="connsiteX4" fmla="*/ 0 w 7027333"/>
              <a:gd name="connsiteY4" fmla="*/ 0 h 1913467"/>
              <a:gd name="connsiteX0" fmla="*/ 476250 w 7027333"/>
              <a:gd name="connsiteY0" fmla="*/ 0 h 1922992"/>
              <a:gd name="connsiteX1" fmla="*/ 7027333 w 7027333"/>
              <a:gd name="connsiteY1" fmla="*/ 9525 h 1922992"/>
              <a:gd name="connsiteX2" fmla="*/ 7027333 w 7027333"/>
              <a:gd name="connsiteY2" fmla="*/ 1922992 h 1922992"/>
              <a:gd name="connsiteX3" fmla="*/ 0 w 7027333"/>
              <a:gd name="connsiteY3" fmla="*/ 1922992 h 1922992"/>
              <a:gd name="connsiteX4" fmla="*/ 476250 w 7027333"/>
              <a:gd name="connsiteY4" fmla="*/ 0 h 1922992"/>
              <a:gd name="connsiteX0" fmla="*/ 171450 w 7027333"/>
              <a:gd name="connsiteY0" fmla="*/ 0 h 1913467"/>
              <a:gd name="connsiteX1" fmla="*/ 7027333 w 7027333"/>
              <a:gd name="connsiteY1" fmla="*/ 0 h 1913467"/>
              <a:gd name="connsiteX2" fmla="*/ 7027333 w 7027333"/>
              <a:gd name="connsiteY2" fmla="*/ 1913467 h 1913467"/>
              <a:gd name="connsiteX3" fmla="*/ 0 w 7027333"/>
              <a:gd name="connsiteY3" fmla="*/ 1913467 h 1913467"/>
              <a:gd name="connsiteX4" fmla="*/ 171450 w 7027333"/>
              <a:gd name="connsiteY4" fmla="*/ 0 h 1913467"/>
              <a:gd name="connsiteX0" fmla="*/ 0 w 6855883"/>
              <a:gd name="connsiteY0" fmla="*/ 0 h 1922992"/>
              <a:gd name="connsiteX1" fmla="*/ 6855883 w 6855883"/>
              <a:gd name="connsiteY1" fmla="*/ 0 h 1922992"/>
              <a:gd name="connsiteX2" fmla="*/ 6855883 w 6855883"/>
              <a:gd name="connsiteY2" fmla="*/ 1913467 h 1922992"/>
              <a:gd name="connsiteX3" fmla="*/ 600075 w 6855883"/>
              <a:gd name="connsiteY3" fmla="*/ 1922992 h 1922992"/>
              <a:gd name="connsiteX4" fmla="*/ 0 w 6855883"/>
              <a:gd name="connsiteY4" fmla="*/ 0 h 1922992"/>
              <a:gd name="connsiteX0" fmla="*/ 0 w 6855883"/>
              <a:gd name="connsiteY0" fmla="*/ 0 h 1932517"/>
              <a:gd name="connsiteX1" fmla="*/ 6855883 w 6855883"/>
              <a:gd name="connsiteY1" fmla="*/ 0 h 1932517"/>
              <a:gd name="connsiteX2" fmla="*/ 6855883 w 6855883"/>
              <a:gd name="connsiteY2" fmla="*/ 1913467 h 1932517"/>
              <a:gd name="connsiteX3" fmla="*/ 571500 w 6855883"/>
              <a:gd name="connsiteY3" fmla="*/ 1932517 h 1932517"/>
              <a:gd name="connsiteX4" fmla="*/ 0 w 6855883"/>
              <a:gd name="connsiteY4" fmla="*/ 0 h 1932517"/>
              <a:gd name="connsiteX0" fmla="*/ 0 w 6865408"/>
              <a:gd name="connsiteY0" fmla="*/ 0 h 1932517"/>
              <a:gd name="connsiteX1" fmla="*/ 6855883 w 6865408"/>
              <a:gd name="connsiteY1" fmla="*/ 0 h 1932517"/>
              <a:gd name="connsiteX2" fmla="*/ 6865408 w 6865408"/>
              <a:gd name="connsiteY2" fmla="*/ 1922992 h 1932517"/>
              <a:gd name="connsiteX3" fmla="*/ 571500 w 6865408"/>
              <a:gd name="connsiteY3" fmla="*/ 1932517 h 1932517"/>
              <a:gd name="connsiteX4" fmla="*/ 0 w 6865408"/>
              <a:gd name="connsiteY4" fmla="*/ 0 h 1932517"/>
              <a:gd name="connsiteX0" fmla="*/ 0 w 6865408"/>
              <a:gd name="connsiteY0" fmla="*/ 0 h 1940579"/>
              <a:gd name="connsiteX1" fmla="*/ 6855883 w 6865408"/>
              <a:gd name="connsiteY1" fmla="*/ 0 h 1940579"/>
              <a:gd name="connsiteX2" fmla="*/ 6865408 w 6865408"/>
              <a:gd name="connsiteY2" fmla="*/ 1922992 h 1940579"/>
              <a:gd name="connsiteX3" fmla="*/ 571500 w 6865408"/>
              <a:gd name="connsiteY3" fmla="*/ 1940579 h 1940579"/>
              <a:gd name="connsiteX4" fmla="*/ 0 w 6865408"/>
              <a:gd name="connsiteY4" fmla="*/ 0 h 1940579"/>
              <a:gd name="connsiteX0" fmla="*/ 0 w 6865408"/>
              <a:gd name="connsiteY0" fmla="*/ 0 h 1940579"/>
              <a:gd name="connsiteX1" fmla="*/ 6855883 w 6865408"/>
              <a:gd name="connsiteY1" fmla="*/ 0 h 1940579"/>
              <a:gd name="connsiteX2" fmla="*/ 6865408 w 6865408"/>
              <a:gd name="connsiteY2" fmla="*/ 1939116 h 1940579"/>
              <a:gd name="connsiteX3" fmla="*/ 571500 w 6865408"/>
              <a:gd name="connsiteY3" fmla="*/ 1940579 h 1940579"/>
              <a:gd name="connsiteX4" fmla="*/ 0 w 6865408"/>
              <a:gd name="connsiteY4" fmla="*/ 0 h 1940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65408" h="1940579">
                <a:moveTo>
                  <a:pt x="0" y="0"/>
                </a:moveTo>
                <a:lnTo>
                  <a:pt x="6855883" y="0"/>
                </a:lnTo>
                <a:lnTo>
                  <a:pt x="6865408" y="1939116"/>
                </a:lnTo>
                <a:lnTo>
                  <a:pt x="571500" y="194057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800"/>
          </a:p>
        </p:txBody>
      </p:sp>
    </p:spTree>
    <p:extLst>
      <p:ext uri="{BB962C8B-B14F-4D97-AF65-F5344CB8AC3E}">
        <p14:creationId xmlns:p14="http://schemas.microsoft.com/office/powerpoint/2010/main" val="751308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6293" y="730253"/>
            <a:ext cx="21029831" cy="26511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293" y="3651251"/>
            <a:ext cx="21029831" cy="87026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6293" y="12712707"/>
            <a:ext cx="5486043" cy="7302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A7FCE-85C3-4C6F-B347-E62922E0E2CE}" type="datetimeFigureOut">
              <a:rPr lang="en-GB" smtClean="0"/>
              <a:pPr/>
              <a:t>27/03/2024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6676" y="12712707"/>
            <a:ext cx="8229064" cy="7302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20081" y="12712707"/>
            <a:ext cx="5486043" cy="73024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F8E4D-C25D-49D0-BB62-F2734A90D56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0467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05" r:id="rId13"/>
  </p:sldLayoutIdLst>
  <p:txStyles>
    <p:titleStyle>
      <a:lvl1pPr algn="l" defTabSz="960096" rtl="0" eaLnBrk="1" latinLnBrk="0" hangingPunct="1">
        <a:lnSpc>
          <a:spcPct val="90000"/>
        </a:lnSpc>
        <a:spcBef>
          <a:spcPct val="0"/>
        </a:spcBef>
        <a:buNone/>
        <a:defRPr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24" indent="-240024" algn="l" defTabSz="960096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72" indent="-240024" algn="l" defTabSz="960096" rtl="0" eaLnBrk="1" latinLnBrk="0" hangingPunct="1">
        <a:lnSpc>
          <a:spcPct val="90000"/>
        </a:lnSpc>
        <a:spcBef>
          <a:spcPts val="526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20" indent="-240024" algn="l" defTabSz="960096" rtl="0" eaLnBrk="1" latinLnBrk="0" hangingPunct="1">
        <a:lnSpc>
          <a:spcPct val="90000"/>
        </a:lnSpc>
        <a:spcBef>
          <a:spcPts val="526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168" indent="-240024" algn="l" defTabSz="960096" rtl="0" eaLnBrk="1" latinLnBrk="0" hangingPunct="1">
        <a:lnSpc>
          <a:spcPct val="90000"/>
        </a:lnSpc>
        <a:spcBef>
          <a:spcPts val="526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16" indent="-240024" algn="l" defTabSz="960096" rtl="0" eaLnBrk="1" latinLnBrk="0" hangingPunct="1">
        <a:lnSpc>
          <a:spcPct val="90000"/>
        </a:lnSpc>
        <a:spcBef>
          <a:spcPts val="526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264" indent="-240024" algn="l" defTabSz="960096" rtl="0" eaLnBrk="1" latinLnBrk="0" hangingPunct="1">
        <a:lnSpc>
          <a:spcPct val="90000"/>
        </a:lnSpc>
        <a:spcBef>
          <a:spcPts val="526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12" indent="-240024" algn="l" defTabSz="960096" rtl="0" eaLnBrk="1" latinLnBrk="0" hangingPunct="1">
        <a:lnSpc>
          <a:spcPct val="90000"/>
        </a:lnSpc>
        <a:spcBef>
          <a:spcPts val="526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360" indent="-240024" algn="l" defTabSz="960096" rtl="0" eaLnBrk="1" latinLnBrk="0" hangingPunct="1">
        <a:lnSpc>
          <a:spcPct val="90000"/>
        </a:lnSpc>
        <a:spcBef>
          <a:spcPts val="526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408" indent="-240024" algn="l" defTabSz="960096" rtl="0" eaLnBrk="1" latinLnBrk="0" hangingPunct="1">
        <a:lnSpc>
          <a:spcPct val="90000"/>
        </a:lnSpc>
        <a:spcBef>
          <a:spcPts val="526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096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48" algn="l" defTabSz="960096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096" algn="l" defTabSz="960096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44" algn="l" defTabSz="960096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192" algn="l" defTabSz="960096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240" algn="l" defTabSz="960096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288" algn="l" defTabSz="960096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336" algn="l" defTabSz="960096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384" algn="l" defTabSz="960096" rtl="0" eaLnBrk="1" latinLnBrk="0" hangingPunct="1">
        <a:defRPr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btecinternational@pearson.com" TargetMode="External"/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875F797-ED64-4486-A224-F54B2E7EAD8A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450816" y="3850293"/>
            <a:ext cx="11955780" cy="2084164"/>
          </a:xfrm>
        </p:spPr>
        <p:txBody>
          <a:bodyPr anchor="t" anchorCtr="0">
            <a:noAutofit/>
          </a:bodyPr>
          <a:lstStyle/>
          <a:p>
            <a:pPr>
              <a:lnSpc>
                <a:spcPct val="100000"/>
              </a:lnSpc>
            </a:pPr>
            <a:r>
              <a:rPr lang="en-GB" sz="6000" dirty="0"/>
              <a:t>Templates for Social Media </a:t>
            </a:r>
            <a:br>
              <a:rPr lang="en-GB" sz="6000" dirty="0"/>
            </a:br>
            <a:r>
              <a:rPr lang="en-GB" sz="6000" dirty="0">
                <a:latin typeface="+mn-lt"/>
              </a:rPr>
              <a:t>1920 x 1080px (16:9) @ 72ppi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DC4F948-2EDE-4C8E-830C-972CFD04EB36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450816" y="7175500"/>
            <a:ext cx="19275584" cy="5772408"/>
          </a:xfrm>
        </p:spPr>
        <p:txBody>
          <a:bodyPr>
            <a:normAutofit/>
          </a:bodyPr>
          <a:lstStyle/>
          <a:p>
            <a:pPr marL="266700" indent="-266700" fontAlgn="base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GB" sz="2400" dirty="0"/>
              <a:t>Save (download as) a copy of this file to your computer before editing.  </a:t>
            </a:r>
            <a:r>
              <a:rPr lang="en-US" sz="2400" dirty="0"/>
              <a:t>​</a:t>
            </a:r>
          </a:p>
          <a:p>
            <a:pPr marL="266700" indent="-266700" fontAlgn="base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GB" sz="2400" b="1" dirty="0"/>
              <a:t>Please read the rules on slide 2 before you edit the template.</a:t>
            </a:r>
            <a:r>
              <a:rPr lang="en-GB" sz="2400" dirty="0"/>
              <a:t> </a:t>
            </a:r>
            <a:r>
              <a:rPr lang="en-US" sz="2400" dirty="0"/>
              <a:t>​</a:t>
            </a:r>
          </a:p>
          <a:p>
            <a:pPr marL="266700" indent="-266700" fontAlgn="base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GB" sz="2400" b="1" dirty="0"/>
              <a:t>Failing to follow the rules may violate Pearson standards.</a:t>
            </a:r>
            <a:r>
              <a:rPr lang="en-GB" sz="2400" dirty="0"/>
              <a:t>​</a:t>
            </a:r>
          </a:p>
          <a:p>
            <a:pPr marL="266700" indent="-266700" fontAlgn="base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GB" sz="2400" b="1" dirty="0"/>
              <a:t>Editing and creating assets with this template means you are responsible for the content you have added to them.</a:t>
            </a:r>
          </a:p>
          <a:p>
            <a:pPr marL="266700" indent="-266700" fontAlgn="base"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2400" dirty="0"/>
              <a:t>If you have any questions about this asset template, please get in touch via email </a:t>
            </a:r>
            <a:r>
              <a:rPr lang="en-US" sz="2400" dirty="0">
                <a:hlinkClick r:id="rId2"/>
              </a:rPr>
              <a:t>btecinternational@pearson.com</a:t>
            </a:r>
            <a:endParaRPr lang="en-GB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AABA536-4F10-4B5C-8C6C-2A656A1F6F39}"/>
              </a:ext>
            </a:extLst>
          </p:cNvPr>
          <p:cNvSpPr txBox="1"/>
          <p:nvPr/>
        </p:nvSpPr>
        <p:spPr>
          <a:xfrm>
            <a:off x="1450816" y="2214268"/>
            <a:ext cx="992124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5400" dirty="0">
                <a:latin typeface="Open Sans Light" panose="020B0306030504020204" pitchFamily="34" charset="0"/>
                <a:ea typeface="Open Sans Light" panose="020B0306030504020204" pitchFamily="34" charset="0"/>
                <a:cs typeface="Open Sans Light" panose="020B0306030504020204" pitchFamily="34" charset="0"/>
              </a:rPr>
              <a:t>BTEC International </a:t>
            </a:r>
            <a:endParaRPr lang="en-GB" sz="1200" dirty="0">
              <a:latin typeface="Open Sans Light" panose="020B0306030504020204" pitchFamily="34" charset="0"/>
              <a:ea typeface="Open Sans Light" panose="020B0306030504020204" pitchFamily="34" charset="0"/>
              <a:cs typeface="Open Sans Light" panose="020B03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56081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DD85CF0-3529-A4B1-C924-42705949C62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1499270-7589-BE8F-A03F-11EFC486677E}"/>
              </a:ext>
            </a:extLst>
          </p:cNvPr>
          <p:cNvSpPr/>
          <p:nvPr/>
        </p:nvSpPr>
        <p:spPr>
          <a:xfrm>
            <a:off x="18694128" y="12314859"/>
            <a:ext cx="5083386" cy="1098128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</a:rPr>
              <a:t>Insert Centre logo in this position and delete this placeholder box</a:t>
            </a:r>
          </a:p>
        </p:txBody>
      </p:sp>
    </p:spTree>
    <p:extLst>
      <p:ext uri="{BB962C8B-B14F-4D97-AF65-F5344CB8AC3E}">
        <p14:creationId xmlns:p14="http://schemas.microsoft.com/office/powerpoint/2010/main" val="18737939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B49EBB-E81A-90AD-3581-E1E1546798B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23F9B22-6699-9F24-A3BB-17B885D024CC}"/>
              </a:ext>
            </a:extLst>
          </p:cNvPr>
          <p:cNvSpPr/>
          <p:nvPr/>
        </p:nvSpPr>
        <p:spPr>
          <a:xfrm>
            <a:off x="18694128" y="12314859"/>
            <a:ext cx="5083386" cy="1098128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</a:rPr>
              <a:t>Insert Centre logo in this position and delete this placeholder box</a:t>
            </a:r>
          </a:p>
        </p:txBody>
      </p:sp>
    </p:spTree>
    <p:extLst>
      <p:ext uri="{BB962C8B-B14F-4D97-AF65-F5344CB8AC3E}">
        <p14:creationId xmlns:p14="http://schemas.microsoft.com/office/powerpoint/2010/main" val="29499193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2FED9D0-F329-836C-3839-4D401CBE64B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28060D0-2B8D-37A1-2FA6-582DBAE61ABF}"/>
              </a:ext>
            </a:extLst>
          </p:cNvPr>
          <p:cNvSpPr/>
          <p:nvPr/>
        </p:nvSpPr>
        <p:spPr>
          <a:xfrm>
            <a:off x="18694128" y="12314859"/>
            <a:ext cx="5083386" cy="1098128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</a:rPr>
              <a:t>Insert Centre logo in this position and delete this placeholder box</a:t>
            </a:r>
          </a:p>
        </p:txBody>
      </p:sp>
    </p:spTree>
    <p:extLst>
      <p:ext uri="{BB962C8B-B14F-4D97-AF65-F5344CB8AC3E}">
        <p14:creationId xmlns:p14="http://schemas.microsoft.com/office/powerpoint/2010/main" val="14193962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6B5382-32C1-D2CC-12CD-7245D278652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C107431-A4E8-9E9E-FD38-4445177F6B7D}"/>
              </a:ext>
            </a:extLst>
          </p:cNvPr>
          <p:cNvSpPr/>
          <p:nvPr/>
        </p:nvSpPr>
        <p:spPr>
          <a:xfrm>
            <a:off x="18694128" y="12314859"/>
            <a:ext cx="5083386" cy="1098128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</a:rPr>
              <a:t>Insert Centre logo in this position and delete this placeholder box</a:t>
            </a:r>
          </a:p>
        </p:txBody>
      </p:sp>
    </p:spTree>
    <p:extLst>
      <p:ext uri="{BB962C8B-B14F-4D97-AF65-F5344CB8AC3E}">
        <p14:creationId xmlns:p14="http://schemas.microsoft.com/office/powerpoint/2010/main" val="9653257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4351858-9C59-6D73-7206-60AE119153D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513D1D0-A15D-239A-0F77-BCAF356B62AA}"/>
              </a:ext>
            </a:extLst>
          </p:cNvPr>
          <p:cNvSpPr/>
          <p:nvPr/>
        </p:nvSpPr>
        <p:spPr>
          <a:xfrm>
            <a:off x="18694128" y="12314859"/>
            <a:ext cx="5083386" cy="1098128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</a:rPr>
              <a:t>Insert Centre logo in this position and delete this placeholder box</a:t>
            </a:r>
          </a:p>
        </p:txBody>
      </p:sp>
    </p:spTree>
    <p:extLst>
      <p:ext uri="{BB962C8B-B14F-4D97-AF65-F5344CB8AC3E}">
        <p14:creationId xmlns:p14="http://schemas.microsoft.com/office/powerpoint/2010/main" val="2632908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D51FD3-59BD-403B-835D-C01D10BF5AE8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930122" y="892823"/>
            <a:ext cx="16943946" cy="1159868"/>
          </a:xfrm>
        </p:spPr>
        <p:txBody>
          <a:bodyPr>
            <a:normAutofit/>
          </a:bodyPr>
          <a:lstStyle/>
          <a:p>
            <a:r>
              <a:rPr lang="en-GB" sz="6000" b="1" dirty="0"/>
              <a:t>Template Rules</a:t>
            </a:r>
            <a:r>
              <a:rPr lang="en-GB" sz="6000" dirty="0"/>
              <a:t>​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C27363-9366-48F8-A6AF-BF565767AEA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930118" y="3141417"/>
            <a:ext cx="18716782" cy="10574583"/>
          </a:xfrm>
        </p:spPr>
        <p:txBody>
          <a:bodyPr numCol="1" spcCol="360000">
            <a:noAutofit/>
          </a:bodyPr>
          <a:lstStyle/>
          <a:p>
            <a:pPr marL="530212" indent="-530212" fontAlgn="base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SzPct val="100000"/>
              <a:buFont typeface="+mj-lt"/>
              <a:buAutoNum type="arabicPeriod"/>
            </a:pPr>
            <a:r>
              <a:rPr lang="en-GB" sz="2400" dirty="0"/>
              <a:t>​Save a copy of this file to your computer before editing, and open with Microsoft PowerPoint installed on your computer. ​​</a:t>
            </a:r>
          </a:p>
          <a:p>
            <a:pPr marL="530212" indent="-530212" fontAlgn="base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SzPct val="100000"/>
              <a:buFont typeface="+mj-lt"/>
              <a:buAutoNum type="arabicPeriod"/>
            </a:pPr>
            <a:r>
              <a:rPr lang="en-GB" sz="2400" dirty="0"/>
              <a:t>Only use the colour </a:t>
            </a:r>
            <a:r>
              <a:rPr lang="en-GB" sz="2400" dirty="0">
                <a:solidFill>
                  <a:schemeClr val="bg1"/>
                </a:solidFill>
                <a:highlight>
                  <a:srgbClr val="000000"/>
                </a:highlight>
              </a:rPr>
              <a:t> </a:t>
            </a:r>
            <a:r>
              <a:rPr lang="en-GB" sz="2400" b="1" dirty="0">
                <a:solidFill>
                  <a:schemeClr val="bg1"/>
                </a:solidFill>
                <a:highlight>
                  <a:srgbClr val="000000"/>
                </a:highlight>
              </a:rPr>
              <a:t>white</a:t>
            </a:r>
            <a:r>
              <a:rPr lang="en-GB" sz="2400" dirty="0">
                <a:solidFill>
                  <a:schemeClr val="bg1"/>
                </a:solidFill>
                <a:highlight>
                  <a:srgbClr val="000000"/>
                </a:highlight>
              </a:rPr>
              <a:t> </a:t>
            </a:r>
            <a:r>
              <a:rPr lang="en-GB" sz="2400" dirty="0">
                <a:solidFill>
                  <a:schemeClr val="bg1"/>
                </a:solidFill>
              </a:rPr>
              <a:t> </a:t>
            </a:r>
            <a:r>
              <a:rPr lang="en-GB" sz="2400" dirty="0"/>
              <a:t>for the Call to Action (CTA) text on this asset.​​​</a:t>
            </a:r>
          </a:p>
          <a:p>
            <a:pPr marL="530212" indent="-530212" fontAlgn="base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SzPct val="100000"/>
              <a:buFont typeface="+mj-lt"/>
              <a:buAutoNum type="arabicPeriod"/>
            </a:pPr>
            <a:r>
              <a:rPr lang="en-US" sz="2400" dirty="0"/>
              <a:t>CTA text must fit on one line in the black CTA box provided. </a:t>
            </a:r>
          </a:p>
          <a:p>
            <a:pPr marL="530212" indent="-530212" fontAlgn="base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SzPct val="100000"/>
              <a:buFont typeface="+mj-lt"/>
              <a:buAutoNum type="arabicPeriod"/>
            </a:pPr>
            <a:r>
              <a:rPr lang="en-US" sz="2400" dirty="0"/>
              <a:t>CTA text </a:t>
            </a:r>
            <a:r>
              <a:rPr lang="en-GB" sz="2400" dirty="0"/>
              <a:t>must ALWAYS be in </a:t>
            </a:r>
            <a:r>
              <a:rPr lang="en-GB" sz="2400" b="1" dirty="0"/>
              <a:t>Open Sans Bold</a:t>
            </a:r>
            <a:r>
              <a:rPr lang="en-GB" sz="2400" dirty="0"/>
              <a:t>.​​​​</a:t>
            </a:r>
          </a:p>
          <a:p>
            <a:pPr marL="530212" indent="-530212" fontAlgn="base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SzPct val="100000"/>
              <a:buFont typeface="+mj-lt"/>
              <a:buAutoNum type="arabicPeriod"/>
            </a:pPr>
            <a:r>
              <a:rPr lang="en-GB" sz="2400" dirty="0"/>
              <a:t>Font size must be a minimum of 48pt.</a:t>
            </a:r>
            <a:r>
              <a:rPr lang="en-US" sz="2400" dirty="0"/>
              <a:t>​​</a:t>
            </a:r>
          </a:p>
          <a:p>
            <a:pPr marL="530212" indent="-530212" fontAlgn="base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SzPct val="100000"/>
              <a:buFont typeface="+mj-lt"/>
              <a:buAutoNum type="arabicPeriod"/>
            </a:pPr>
            <a:r>
              <a:rPr lang="en-GB" sz="2400" b="1" dirty="0"/>
              <a:t>DO NOT </a:t>
            </a:r>
            <a:r>
              <a:rPr lang="en-GB" sz="2400" dirty="0"/>
              <a:t>cover or obscure the wording on the top right-hand side of the template. </a:t>
            </a:r>
          </a:p>
          <a:p>
            <a:pPr marL="530212" indent="-530212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+mj-lt"/>
              <a:buAutoNum type="arabicPeriod"/>
            </a:pPr>
            <a:r>
              <a:rPr lang="en-GB" sz="2400" dirty="0"/>
              <a:t>When adding your Centre logo:</a:t>
            </a:r>
          </a:p>
          <a:p>
            <a:pPr marL="1010260" lvl="1" indent="-530212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+mj-lt"/>
              <a:buAutoNum type="alphaLcParenR"/>
            </a:pPr>
            <a:r>
              <a:rPr lang="en-GB" sz="2400" dirty="0"/>
              <a:t>Insert your Centre logo in the designated position and delete the placeholder box. </a:t>
            </a:r>
          </a:p>
          <a:p>
            <a:pPr marL="1010260" lvl="1" indent="-530212" fontAlgn="base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+mj-lt"/>
              <a:buAutoNum type="alphaLcParenR"/>
            </a:pPr>
            <a:r>
              <a:rPr lang="en-GB" sz="2400" dirty="0"/>
              <a:t>DO NOT move your logo to a different position or add any additional logos on the template. </a:t>
            </a:r>
          </a:p>
          <a:p>
            <a:pPr marL="1010260" lvl="1" indent="-530212" fontAlgn="base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SzPct val="100000"/>
              <a:buFont typeface="+mj-lt"/>
              <a:buAutoNum type="alphaLcParenR"/>
            </a:pPr>
            <a:r>
              <a:rPr lang="en-GB" sz="2400" dirty="0"/>
              <a:t>Ensure that the aspect ratio of the logo is correct and that you do not stretch/skew it out of proportion.</a:t>
            </a:r>
          </a:p>
          <a:p>
            <a:pPr marL="530212" indent="-530212" fontAlgn="base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SzPct val="100000"/>
              <a:buFont typeface="+mj-lt"/>
              <a:buAutoNum type="arabicPeriod"/>
            </a:pPr>
            <a:r>
              <a:rPr lang="en-GB" sz="2400" dirty="0"/>
              <a:t>To save the asset using a PC computer, select: File &gt; Export &gt; Change File Type &gt; Image File Type &gt; PNG Portable Network Graphics (.</a:t>
            </a:r>
            <a:r>
              <a:rPr lang="en-GB" sz="2400" dirty="0" err="1"/>
              <a:t>png</a:t>
            </a:r>
            <a:r>
              <a:rPr lang="en-GB" sz="2400" dirty="0"/>
              <a:t>) </a:t>
            </a:r>
            <a:br>
              <a:rPr lang="en-GB" sz="2400" dirty="0"/>
            </a:br>
            <a:br>
              <a:rPr lang="en-GB" sz="2400" dirty="0"/>
            </a:br>
            <a:r>
              <a:rPr lang="en-GB" sz="2400" dirty="0"/>
              <a:t>​​If using a Mac, select: File &gt; Export &gt; File Format &gt; PNG &gt; make sure the width </a:t>
            </a:r>
            <a:r>
              <a:rPr lang="en-GB" sz="2400"/>
              <a:t>is 1920px</a:t>
            </a:r>
            <a:r>
              <a:rPr lang="en-GB" sz="2400" dirty="0"/>
              <a:t>, and the height is 1080px.​​</a:t>
            </a:r>
          </a:p>
          <a:p>
            <a:pPr marL="530212" indent="-530212" fontAlgn="base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SzPct val="100000"/>
              <a:buFont typeface="+mj-lt"/>
              <a:buAutoNum type="arabicPeriod"/>
            </a:pPr>
            <a:r>
              <a:rPr lang="en-GB" sz="2400" b="1" dirty="0"/>
              <a:t>DO NOT </a:t>
            </a:r>
            <a:r>
              <a:rPr lang="en-GB" sz="2400" dirty="0"/>
              <a:t>in any way associate the BTEC qualifications with any third-party organisations, products or services.</a:t>
            </a:r>
          </a:p>
          <a:p>
            <a:pPr marL="530212" indent="-530212" fontAlgn="base">
              <a:lnSpc>
                <a:spcPct val="100000"/>
              </a:lnSpc>
              <a:spcBef>
                <a:spcPts val="600"/>
              </a:spcBef>
              <a:spcAft>
                <a:spcPts val="1800"/>
              </a:spcAft>
              <a:buSzPct val="100000"/>
              <a:buFont typeface="+mj-lt"/>
              <a:buAutoNum type="arabicPeriod"/>
            </a:pPr>
            <a:r>
              <a:rPr lang="en-GB" sz="2400" b="1" dirty="0"/>
              <a:t>DO NOT </a:t>
            </a:r>
            <a:r>
              <a:rPr lang="en-GB" sz="2400" dirty="0"/>
              <a:t>use any BTEC intellectual property, references, assets, designations, images, titles or content in any format whatsoever, except for the templates provided within this document.</a:t>
            </a:r>
          </a:p>
        </p:txBody>
      </p:sp>
    </p:spTree>
    <p:extLst>
      <p:ext uri="{BB962C8B-B14F-4D97-AF65-F5344CB8AC3E}">
        <p14:creationId xmlns:p14="http://schemas.microsoft.com/office/powerpoint/2010/main" val="1093719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7BB513F-B1E0-7418-219A-6AD5B9E431A3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C373C1A-63B6-DFE8-0892-F6751F6C918D}"/>
              </a:ext>
            </a:extLst>
          </p:cNvPr>
          <p:cNvSpPr/>
          <p:nvPr/>
        </p:nvSpPr>
        <p:spPr>
          <a:xfrm>
            <a:off x="18694128" y="12314859"/>
            <a:ext cx="5083386" cy="1098128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</a:rPr>
              <a:t>Insert Centre logo in this position and delete this placeholder box</a:t>
            </a:r>
          </a:p>
        </p:txBody>
      </p:sp>
    </p:spTree>
    <p:extLst>
      <p:ext uri="{BB962C8B-B14F-4D97-AF65-F5344CB8AC3E}">
        <p14:creationId xmlns:p14="http://schemas.microsoft.com/office/powerpoint/2010/main" val="848381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28BA003-88B1-06B3-5906-74AEED4368A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C373C1A-63B6-DFE8-0892-F6751F6C918D}"/>
              </a:ext>
            </a:extLst>
          </p:cNvPr>
          <p:cNvSpPr/>
          <p:nvPr/>
        </p:nvSpPr>
        <p:spPr>
          <a:xfrm>
            <a:off x="18694128" y="12314859"/>
            <a:ext cx="5083386" cy="1098128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</a:rPr>
              <a:t>Insert Centre logo in this position and delete this placeholder box</a:t>
            </a:r>
          </a:p>
        </p:txBody>
      </p:sp>
    </p:spTree>
    <p:extLst>
      <p:ext uri="{BB962C8B-B14F-4D97-AF65-F5344CB8AC3E}">
        <p14:creationId xmlns:p14="http://schemas.microsoft.com/office/powerpoint/2010/main" val="1705809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7FFD9A-ED1D-1104-AFCA-1D91FB8A4DC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C373C1A-63B6-DFE8-0892-F6751F6C918D}"/>
              </a:ext>
            </a:extLst>
          </p:cNvPr>
          <p:cNvSpPr/>
          <p:nvPr/>
        </p:nvSpPr>
        <p:spPr>
          <a:xfrm>
            <a:off x="18694128" y="12314859"/>
            <a:ext cx="5083386" cy="1098128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</a:rPr>
              <a:t>Insert Centre logo in this position and delete this placeholder box</a:t>
            </a:r>
          </a:p>
        </p:txBody>
      </p:sp>
    </p:spTree>
    <p:extLst>
      <p:ext uri="{BB962C8B-B14F-4D97-AF65-F5344CB8AC3E}">
        <p14:creationId xmlns:p14="http://schemas.microsoft.com/office/powerpoint/2010/main" val="1188387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8D37BF6-4422-EC66-9B46-AE0B406DB95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C373C1A-63B6-DFE8-0892-F6751F6C918D}"/>
              </a:ext>
            </a:extLst>
          </p:cNvPr>
          <p:cNvSpPr/>
          <p:nvPr/>
        </p:nvSpPr>
        <p:spPr>
          <a:xfrm>
            <a:off x="18694128" y="12314859"/>
            <a:ext cx="5083386" cy="1098128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</a:rPr>
              <a:t>Insert Centre logo in this position and delete this placeholder box</a:t>
            </a:r>
          </a:p>
        </p:txBody>
      </p:sp>
    </p:spTree>
    <p:extLst>
      <p:ext uri="{BB962C8B-B14F-4D97-AF65-F5344CB8AC3E}">
        <p14:creationId xmlns:p14="http://schemas.microsoft.com/office/powerpoint/2010/main" val="1403306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39D083-FB7D-4C6B-C7AF-56B851B4E0A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C373C1A-63B6-DFE8-0892-F6751F6C918D}"/>
              </a:ext>
            </a:extLst>
          </p:cNvPr>
          <p:cNvSpPr/>
          <p:nvPr/>
        </p:nvSpPr>
        <p:spPr>
          <a:xfrm>
            <a:off x="18694128" y="12314859"/>
            <a:ext cx="5083386" cy="1098128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</a:rPr>
              <a:t>Insert Centre logo in this position and delete this placeholder box</a:t>
            </a:r>
          </a:p>
        </p:txBody>
      </p:sp>
    </p:spTree>
    <p:extLst>
      <p:ext uri="{BB962C8B-B14F-4D97-AF65-F5344CB8AC3E}">
        <p14:creationId xmlns:p14="http://schemas.microsoft.com/office/powerpoint/2010/main" val="1857710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C1F5AD1-1765-D77E-28ED-7CDD8BBB887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C373C1A-63B6-DFE8-0892-F6751F6C918D}"/>
              </a:ext>
            </a:extLst>
          </p:cNvPr>
          <p:cNvSpPr/>
          <p:nvPr/>
        </p:nvSpPr>
        <p:spPr>
          <a:xfrm>
            <a:off x="18694128" y="12314859"/>
            <a:ext cx="5083386" cy="1098128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</a:rPr>
              <a:t>Insert Centre logo in this position and delete this placeholder box</a:t>
            </a:r>
          </a:p>
        </p:txBody>
      </p:sp>
    </p:spTree>
    <p:extLst>
      <p:ext uri="{BB962C8B-B14F-4D97-AF65-F5344CB8AC3E}">
        <p14:creationId xmlns:p14="http://schemas.microsoft.com/office/powerpoint/2010/main" val="32360804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2E4D83-A7AE-07BF-1211-BB81980B5C3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CD06348-B9BC-001A-9436-1DEEA9728449}"/>
              </a:ext>
            </a:extLst>
          </p:cNvPr>
          <p:cNvSpPr/>
          <p:nvPr/>
        </p:nvSpPr>
        <p:spPr>
          <a:xfrm>
            <a:off x="18694128" y="12314859"/>
            <a:ext cx="5083386" cy="1098128"/>
          </a:xfrm>
          <a:prstGeom prst="rect">
            <a:avLst/>
          </a:prstGeom>
          <a:noFill/>
          <a:ln w="2857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>
                <a:solidFill>
                  <a:schemeClr val="tx1"/>
                </a:solidFill>
              </a:rPr>
              <a:t>Insert Centre logo in this position and delete this placeholder box</a:t>
            </a:r>
          </a:p>
        </p:txBody>
      </p:sp>
    </p:spTree>
    <p:extLst>
      <p:ext uri="{BB962C8B-B14F-4D97-AF65-F5344CB8AC3E}">
        <p14:creationId xmlns:p14="http://schemas.microsoft.com/office/powerpoint/2010/main" val="2609978649"/>
      </p:ext>
    </p:extLst>
  </p:cSld>
  <p:clrMapOvr>
    <a:masterClrMapping/>
  </p:clrMapOvr>
</p:sld>
</file>

<file path=ppt/theme/theme1.xml><?xml version="1.0" encoding="utf-8"?>
<a:theme xmlns:a="http://schemas.openxmlformats.org/drawingml/2006/main" name="Pearson BTEC">
  <a:themeElements>
    <a:clrScheme name="Custom 2">
      <a:dk1>
        <a:srgbClr val="000000"/>
      </a:dk1>
      <a:lt1>
        <a:srgbClr val="FFFFFF"/>
      </a:lt1>
      <a:dk2>
        <a:srgbClr val="505759"/>
      </a:dk2>
      <a:lt2>
        <a:srgbClr val="DEE1E1"/>
      </a:lt2>
      <a:accent1>
        <a:srgbClr val="D2DA0D"/>
      </a:accent1>
      <a:accent2>
        <a:srgbClr val="FF7479"/>
      </a:accent2>
      <a:accent3>
        <a:srgbClr val="83BD00"/>
      </a:accent3>
      <a:accent4>
        <a:srgbClr val="94E6E9"/>
      </a:accent4>
      <a:accent5>
        <a:srgbClr val="FFBA1C"/>
      </a:accent5>
      <a:accent6>
        <a:srgbClr val="9D007E"/>
      </a:accent6>
      <a:hlink>
        <a:srgbClr val="000000"/>
      </a:hlink>
      <a:folHlink>
        <a:srgbClr val="000000"/>
      </a:folHlink>
    </a:clrScheme>
    <a:fontScheme name="BTEC Int LFC">
      <a:majorFont>
        <a:latin typeface="Open Sans Bold"/>
        <a:ea typeface=""/>
        <a:cs typeface=""/>
      </a:majorFont>
      <a:minorFont>
        <a:latin typeface="Open San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earson BTEC" id="{FE85284C-773D-3B4D-833A-A7CE093FCE67}" vid="{1AC8F08A-75AF-6D44-AC03-6051FD82039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98E165560ACD4AA2DDE13D88999DCB" ma:contentTypeVersion="21" ma:contentTypeDescription="Create a new document." ma:contentTypeScope="" ma:versionID="d8add7d79722f4b6bb0f363e30c3bb1b">
  <xsd:schema xmlns:xsd="http://www.w3.org/2001/XMLSchema" xmlns:xs="http://www.w3.org/2001/XMLSchema" xmlns:p="http://schemas.microsoft.com/office/2006/metadata/properties" xmlns:ns2="21b9be02-a95b-4ac2-ae40-f6bed5c8055c" xmlns:ns3="cec6baff-8623-46ec-802e-6baa3d18beb8" targetNamespace="http://schemas.microsoft.com/office/2006/metadata/properties" ma:root="true" ma:fieldsID="afc33f7bea4ae6be142f26596dda071b" ns2:_="" ns3:_="">
    <xsd:import namespace="21b9be02-a95b-4ac2-ae40-f6bed5c8055c"/>
    <xsd:import namespace="cec6baff-8623-46ec-802e-6baa3d18beb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2:MediaLengthInSeconds" minOccurs="0"/>
                <xsd:element ref="ns3:TaxCatchAll" minOccurs="0"/>
                <xsd:element ref="ns2:lcf76f155ced4ddcb4097134ff3c332f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b9be02-a95b-4ac2-ae40-f6bed5c8055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hidden="true" ma:internalName="MediaServiceKeyPoints" ma:readOnly="true">
      <xsd:simpleType>
        <xsd:restriction base="dms:Note"/>
      </xsd:simpleType>
    </xsd:element>
    <xsd:element name="MediaServiceAutoTags" ma:index="14" nillable="true" ma:displayName="Tags" ma:hidden="true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8" nillable="true" ma:displayName="Extracted Text" ma:hidden="true" ma:internalName="MediaServiceOCR" ma:readOnly="true">
      <xsd:simpleType>
        <xsd:restriction base="dms:Note"/>
      </xsd:simpleType>
    </xsd:element>
    <xsd:element name="MediaServiceLocation" ma:index="19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46342d94-4a90-4c9b-8c88-cb4c8647e98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c6baff-8623-46ec-802e-6baa3d18beb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hidden="true" ma:internalName="SharedWithDetails" ma:readOnly="true">
      <xsd:simpleType>
        <xsd:restriction base="dms:Note"/>
      </xsd:simpleType>
    </xsd:element>
    <xsd:element name="TaxCatchAll" ma:index="21" nillable="true" ma:displayName="Taxonomy Catch All Column" ma:hidden="true" ma:list="{4bd39750-7100-49ec-9ef3-622c0bd0b7ef}" ma:internalName="TaxCatchAll" ma:showField="CatchAllData" ma:web="cec6baff-8623-46ec-802e-6baa3d18beb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1b9be02-a95b-4ac2-ae40-f6bed5c8055c">
      <Terms xmlns="http://schemas.microsoft.com/office/infopath/2007/PartnerControls"/>
    </lcf76f155ced4ddcb4097134ff3c332f>
    <TaxCatchAll xmlns="cec6baff-8623-46ec-802e-6baa3d18beb8" xsi:nil="true"/>
  </documentManagement>
</p:properties>
</file>

<file path=customXml/itemProps1.xml><?xml version="1.0" encoding="utf-8"?>
<ds:datastoreItem xmlns:ds="http://schemas.openxmlformats.org/officeDocument/2006/customXml" ds:itemID="{D462559A-1B6B-44B5-9832-60EFDBE6527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1b9be02-a95b-4ac2-ae40-f6bed5c8055c"/>
    <ds:schemaRef ds:uri="cec6baff-8623-46ec-802e-6baa3d18beb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109CB4C-712E-4326-85CA-CB834BDE1ED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4FCFFF9-5162-49F8-8A81-7B2D88DF28F9}">
  <ds:schemaRefs>
    <ds:schemaRef ds:uri="http://schemas.microsoft.com/office/2006/documentManagement/types"/>
    <ds:schemaRef ds:uri="7e9f3cb4-d1fb-4a8e-8884-0a73a3719474"/>
    <ds:schemaRef ds:uri="http://schemas.microsoft.com/office/infopath/2007/PartnerControls"/>
    <ds:schemaRef ds:uri="024c5132-e8f5-4123-971c-239c17fa48db"/>
    <ds:schemaRef ds:uri="http://purl.org/dc/terms/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www.w3.org/XML/1998/namespace"/>
    <ds:schemaRef ds:uri="http://purl.org/dc/dcmitype/"/>
    <ds:schemaRef ds:uri="21b9be02-a95b-4ac2-ae40-f6bed5c8055c"/>
    <ds:schemaRef ds:uri="cec6baff-8623-46ec-802e-6baa3d18beb8"/>
  </ds:schemaRefs>
</ds:datastoreItem>
</file>

<file path=docMetadata/LabelInfo.xml><?xml version="1.0" encoding="utf-8"?>
<clbl:labelList xmlns:clbl="http://schemas.microsoft.com/office/2020/mipLabelMetadata">
  <clbl:label id="{8cc434d7-97d0-47d3-b5c5-14fe0e33e34b}" enabled="0" method="" siteId="{8cc434d7-97d0-47d3-b5c5-14fe0e33e34b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Pearson BTEC</Template>
  <TotalTime>9574</TotalTime>
  <Words>502</Words>
  <Application>Microsoft Office PowerPoint</Application>
  <PresentationFormat>Custom</PresentationFormat>
  <Paragraphs>33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Open Sans</vt:lpstr>
      <vt:lpstr>Open Sans Bold</vt:lpstr>
      <vt:lpstr>Open Sans Light</vt:lpstr>
      <vt:lpstr>Pearson BTEC</vt:lpstr>
      <vt:lpstr>Templates for Social Media  1920 x 1080px (16:9) @ 72ppi</vt:lpstr>
      <vt:lpstr>Template Rules​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Sharpe, Jenny</dc:creator>
  <cp:lastModifiedBy>Bhavya Agrawal Agrawal</cp:lastModifiedBy>
  <cp:revision>77</cp:revision>
  <dcterms:created xsi:type="dcterms:W3CDTF">2021-03-12T14:44:09Z</dcterms:created>
  <dcterms:modified xsi:type="dcterms:W3CDTF">2024-03-27T11:44:57Z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0x0101000D2352C982C94548BCC86B5223D4C387</vt:lpwstr>
  </property>
  <property fmtid="{D5CDD505-2E9C-101B-9397-08002B2CF9AE}" pid="3" name="NXPowerLiteLastOptimized">
    <vt:lpwstr>937620</vt:lpwstr>
  </property>
  <property fmtid="{D5CDD505-2E9C-101B-9397-08002B2CF9AE}" pid="4" name="NXPowerLiteSettings">
    <vt:lpwstr>F7000400038000</vt:lpwstr>
  </property>
  <property fmtid="{D5CDD505-2E9C-101B-9397-08002B2CF9AE}" pid="5" name="NXPowerLiteVersion">
    <vt:lpwstr>S10.2.0</vt:lpwstr>
  </property>
</Properties>
</file>